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000663" cy="255603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51" userDrawn="1">
          <p15:clr>
            <a:srgbClr val="A4A3A4"/>
          </p15:clr>
        </p15:guide>
        <p15:guide id="2" pos="567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F2C"/>
    <a:srgbClr val="0D1137"/>
    <a:srgbClr val="3055A5"/>
    <a:srgbClr val="0E1C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BA6B3E-B8F7-433E-A12B-91D0E48D266B}" v="13" dt="2025-03-24T12:09:20.7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showGuides="1">
      <p:cViewPr>
        <p:scale>
          <a:sx n="50" d="100"/>
          <a:sy n="50" d="100"/>
        </p:scale>
        <p:origin x="1122" y="-3132"/>
      </p:cViewPr>
      <p:guideLst>
        <p:guide orient="horz" pos="8051"/>
        <p:guide pos="56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Čedomir Babić" userId="5b2d337c-0df5-4f85-a180-4ee13cdb36f9" providerId="ADAL" clId="{C2BA6B3E-B8F7-433E-A12B-91D0E48D266B}"/>
    <pc:docChg chg="undo redo custSel modSld modMainMaster">
      <pc:chgData name="Čedomir Babić" userId="5b2d337c-0df5-4f85-a180-4ee13cdb36f9" providerId="ADAL" clId="{C2BA6B3E-B8F7-433E-A12B-91D0E48D266B}" dt="2025-03-24T12:09:37.718" v="175" actId="20577"/>
      <pc:docMkLst>
        <pc:docMk/>
      </pc:docMkLst>
      <pc:sldChg chg="addSp delSp modSp mod">
        <pc:chgData name="Čedomir Babić" userId="5b2d337c-0df5-4f85-a180-4ee13cdb36f9" providerId="ADAL" clId="{C2BA6B3E-B8F7-433E-A12B-91D0E48D266B}" dt="2025-03-24T12:09:37.718" v="175" actId="20577"/>
        <pc:sldMkLst>
          <pc:docMk/>
          <pc:sldMk cId="4204422376" sldId="256"/>
        </pc:sldMkLst>
        <pc:spChg chg="add mod">
          <ac:chgData name="Čedomir Babić" userId="5b2d337c-0df5-4f85-a180-4ee13cdb36f9" providerId="ADAL" clId="{C2BA6B3E-B8F7-433E-A12B-91D0E48D266B}" dt="2025-03-24T11:44:26.414" v="59" actId="571"/>
          <ac:spMkLst>
            <pc:docMk/>
            <pc:sldMk cId="4204422376" sldId="256"/>
            <ac:spMk id="3" creationId="{2F627F35-4AA9-8475-13F5-8638D8EF6A70}"/>
          </ac:spMkLst>
        </pc:spChg>
        <pc:spChg chg="add mod">
          <ac:chgData name="Čedomir Babić" userId="5b2d337c-0df5-4f85-a180-4ee13cdb36f9" providerId="ADAL" clId="{C2BA6B3E-B8F7-433E-A12B-91D0E48D266B}" dt="2025-03-24T12:08:48.263" v="157" actId="120"/>
          <ac:spMkLst>
            <pc:docMk/>
            <pc:sldMk cId="4204422376" sldId="256"/>
            <ac:spMk id="4" creationId="{EB8C8447-1AB0-F755-45FD-3A9FDFD27324}"/>
          </ac:spMkLst>
        </pc:spChg>
        <pc:spChg chg="add mod">
          <ac:chgData name="Čedomir Babić" userId="5b2d337c-0df5-4f85-a180-4ee13cdb36f9" providerId="ADAL" clId="{C2BA6B3E-B8F7-433E-A12B-91D0E48D266B}" dt="2025-03-24T12:08:58.054" v="160"/>
          <ac:spMkLst>
            <pc:docMk/>
            <pc:sldMk cId="4204422376" sldId="256"/>
            <ac:spMk id="5" creationId="{D8B93665-C204-3919-D785-7F98BD6F3A94}"/>
          </ac:spMkLst>
        </pc:spChg>
        <pc:spChg chg="add mod">
          <ac:chgData name="Čedomir Babić" userId="5b2d337c-0df5-4f85-a180-4ee13cdb36f9" providerId="ADAL" clId="{C2BA6B3E-B8F7-433E-A12B-91D0E48D266B}" dt="2025-03-24T12:09:09.513" v="162"/>
          <ac:spMkLst>
            <pc:docMk/>
            <pc:sldMk cId="4204422376" sldId="256"/>
            <ac:spMk id="6" creationId="{524F8C00-0FC5-418E-A07C-38D4BA54E8C1}"/>
          </ac:spMkLst>
        </pc:spChg>
        <pc:spChg chg="add mod">
          <ac:chgData name="Čedomir Babić" userId="5b2d337c-0df5-4f85-a180-4ee13cdb36f9" providerId="ADAL" clId="{C2BA6B3E-B8F7-433E-A12B-91D0E48D266B}" dt="2025-03-24T12:09:13.273" v="164"/>
          <ac:spMkLst>
            <pc:docMk/>
            <pc:sldMk cId="4204422376" sldId="256"/>
            <ac:spMk id="8" creationId="{F5C1B3E1-0A1B-200C-9D95-315F9D80DE6A}"/>
          </ac:spMkLst>
        </pc:spChg>
        <pc:spChg chg="add mod">
          <ac:chgData name="Čedomir Babić" userId="5b2d337c-0df5-4f85-a180-4ee13cdb36f9" providerId="ADAL" clId="{C2BA6B3E-B8F7-433E-A12B-91D0E48D266B}" dt="2025-03-24T12:09:20.782" v="166"/>
          <ac:spMkLst>
            <pc:docMk/>
            <pc:sldMk cId="4204422376" sldId="256"/>
            <ac:spMk id="9" creationId="{DB41312B-7A1E-5567-9918-22F72FA7D182}"/>
          </ac:spMkLst>
        </pc:spChg>
        <pc:spChg chg="add del mod">
          <ac:chgData name="Čedomir Babić" userId="5b2d337c-0df5-4f85-a180-4ee13cdb36f9" providerId="ADAL" clId="{C2BA6B3E-B8F7-433E-A12B-91D0E48D266B}" dt="2025-03-24T11:47:40.808" v="72" actId="1076"/>
          <ac:spMkLst>
            <pc:docMk/>
            <pc:sldMk cId="4204422376" sldId="256"/>
            <ac:spMk id="11" creationId="{31FAA67D-9819-A326-6A30-B39A34699187}"/>
          </ac:spMkLst>
        </pc:spChg>
        <pc:spChg chg="mod">
          <ac:chgData name="Čedomir Babić" userId="5b2d337c-0df5-4f85-a180-4ee13cdb36f9" providerId="ADAL" clId="{C2BA6B3E-B8F7-433E-A12B-91D0E48D266B}" dt="2025-03-24T12:09:37.718" v="175" actId="20577"/>
          <ac:spMkLst>
            <pc:docMk/>
            <pc:sldMk cId="4204422376" sldId="256"/>
            <ac:spMk id="15" creationId="{D14361D3-8E13-F513-400B-EB4485E8CCA0}"/>
          </ac:spMkLst>
        </pc:spChg>
        <pc:spChg chg="mod">
          <ac:chgData name="Čedomir Babić" userId="5b2d337c-0df5-4f85-a180-4ee13cdb36f9" providerId="ADAL" clId="{C2BA6B3E-B8F7-433E-A12B-91D0E48D266B}" dt="2025-03-24T12:05:57.093" v="149" actId="21"/>
          <ac:spMkLst>
            <pc:docMk/>
            <pc:sldMk cId="4204422376" sldId="256"/>
            <ac:spMk id="16" creationId="{7AB1BF94-A5ED-C7A2-BD6C-3D74809A0B3B}"/>
          </ac:spMkLst>
        </pc:spChg>
        <pc:picChg chg="mod">
          <ac:chgData name="Čedomir Babić" userId="5b2d337c-0df5-4f85-a180-4ee13cdb36f9" providerId="ADAL" clId="{C2BA6B3E-B8F7-433E-A12B-91D0E48D266B}" dt="2025-03-24T11:48:56.814" v="82" actId="1076"/>
          <ac:picMkLst>
            <pc:docMk/>
            <pc:sldMk cId="4204422376" sldId="256"/>
            <ac:picMk id="2" creationId="{A115AF42-C839-C00B-0A85-4FFC4145452E}"/>
          </ac:picMkLst>
        </pc:picChg>
      </pc:sldChg>
      <pc:sldMasterChg chg="addSp delSp modSp mod">
        <pc:chgData name="Čedomir Babić" userId="5b2d337c-0df5-4f85-a180-4ee13cdb36f9" providerId="ADAL" clId="{C2BA6B3E-B8F7-433E-A12B-91D0E48D266B}" dt="2025-03-24T11:44:01.730" v="57" actId="478"/>
        <pc:sldMasterMkLst>
          <pc:docMk/>
          <pc:sldMasterMk cId="1829324841" sldId="2147483660"/>
        </pc:sldMasterMkLst>
        <pc:spChg chg="add del">
          <ac:chgData name="Čedomir Babić" userId="5b2d337c-0df5-4f85-a180-4ee13cdb36f9" providerId="ADAL" clId="{C2BA6B3E-B8F7-433E-A12B-91D0E48D266B}" dt="2025-03-24T11:44:01.730" v="57" actId="478"/>
          <ac:spMkLst>
            <pc:docMk/>
            <pc:sldMasterMk cId="1829324841" sldId="2147483660"/>
            <ac:spMk id="15" creationId="{023C0210-1CFC-FE4A-F22E-170D38447F6E}"/>
          </ac:spMkLst>
        </pc:spChg>
        <pc:picChg chg="mod">
          <ac:chgData name="Čedomir Babić" userId="5b2d337c-0df5-4f85-a180-4ee13cdb36f9" providerId="ADAL" clId="{C2BA6B3E-B8F7-433E-A12B-91D0E48D266B}" dt="2025-03-24T11:22:35.810" v="18" actId="1076"/>
          <ac:picMkLst>
            <pc:docMk/>
            <pc:sldMasterMk cId="1829324841" sldId="2147483660"/>
            <ac:picMk id="4" creationId="{CC3A389B-89BC-2475-3D5C-1426B19AD6CF}"/>
          </ac:picMkLst>
        </pc:picChg>
        <pc:picChg chg="mod">
          <ac:chgData name="Čedomir Babić" userId="5b2d337c-0df5-4f85-a180-4ee13cdb36f9" providerId="ADAL" clId="{C2BA6B3E-B8F7-433E-A12B-91D0E48D266B}" dt="2025-03-24T11:28:24.684" v="27" actId="14100"/>
          <ac:picMkLst>
            <pc:docMk/>
            <pc:sldMasterMk cId="1829324841" sldId="2147483660"/>
            <ac:picMk id="8" creationId="{6B629837-7DAE-ED29-551B-1A989BD36F14}"/>
          </ac:picMkLst>
        </pc:pic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0050" y="4183141"/>
            <a:ext cx="15300564" cy="8898784"/>
          </a:xfrm>
          <a:prstGeom prst="rect">
            <a:avLst/>
          </a:prstGeom>
        </p:spPr>
        <p:txBody>
          <a:bodyPr anchor="b"/>
          <a:lstStyle>
            <a:lvl1pPr algn="ctr">
              <a:defRPr sz="11812"/>
            </a:lvl1pPr>
          </a:lstStyle>
          <a:p>
            <a:r>
              <a:rPr lang="en-US" dirty="0"/>
              <a:t>Click to edit Master title style</a:t>
            </a:r>
          </a:p>
        </p:txBody>
      </p:sp>
      <p:sp>
        <p:nvSpPr>
          <p:cNvPr id="3" name="Subtitle 2"/>
          <p:cNvSpPr>
            <a:spLocks noGrp="1"/>
          </p:cNvSpPr>
          <p:nvPr>
            <p:ph type="subTitle" idx="1"/>
          </p:nvPr>
        </p:nvSpPr>
        <p:spPr>
          <a:xfrm>
            <a:off x="2250083" y="13425096"/>
            <a:ext cx="13500497" cy="6171163"/>
          </a:xfrm>
          <a:prstGeom prst="rect">
            <a:avLst/>
          </a:prstGeom>
        </p:spPr>
        <p:txBody>
          <a:bodyPr/>
          <a:lstStyle>
            <a:lvl1pPr marL="0" indent="0" algn="ctr">
              <a:buNone/>
              <a:defRPr sz="4725"/>
            </a:lvl1pPr>
            <a:lvl2pPr marL="900044" indent="0" algn="ctr">
              <a:buNone/>
              <a:defRPr sz="3937"/>
            </a:lvl2pPr>
            <a:lvl3pPr marL="1800088" indent="0" algn="ctr">
              <a:buNone/>
              <a:defRPr sz="3543"/>
            </a:lvl3pPr>
            <a:lvl4pPr marL="2700132" indent="0" algn="ctr">
              <a:buNone/>
              <a:defRPr sz="3150"/>
            </a:lvl4pPr>
            <a:lvl5pPr marL="3600176" indent="0" algn="ctr">
              <a:buNone/>
              <a:defRPr sz="3150"/>
            </a:lvl5pPr>
            <a:lvl6pPr marL="4500220" indent="0" algn="ctr">
              <a:buNone/>
              <a:defRPr sz="3150"/>
            </a:lvl6pPr>
            <a:lvl7pPr marL="5400264" indent="0" algn="ctr">
              <a:buNone/>
              <a:defRPr sz="3150"/>
            </a:lvl7pPr>
            <a:lvl8pPr marL="6300307" indent="0" algn="ctr">
              <a:buNone/>
              <a:defRPr sz="3150"/>
            </a:lvl8pPr>
            <a:lvl9pPr marL="7200351" indent="0" algn="ctr">
              <a:buNone/>
              <a:defRPr sz="3150"/>
            </a:lvl9pPr>
          </a:lstStyle>
          <a:p>
            <a:r>
              <a:rPr lang="en-US"/>
              <a:t>Click to edit Master subtitle style</a:t>
            </a:r>
            <a:endParaRPr lang="en-US" dirty="0"/>
          </a:p>
        </p:txBody>
      </p:sp>
      <p:sp>
        <p:nvSpPr>
          <p:cNvPr id="4" name="Date Placeholder 3"/>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5" name="Footer Placeholder 4"/>
          <p:cNvSpPr>
            <a:spLocks noGrp="1"/>
          </p:cNvSpPr>
          <p:nvPr>
            <p:ph type="ftr" sz="quarter" idx="11"/>
          </p:nvPr>
        </p:nvSpPr>
        <p:spPr>
          <a:xfrm>
            <a:off x="5962720" y="23690652"/>
            <a:ext cx="6075224" cy="1360851"/>
          </a:xfrm>
          <a:prstGeom prst="rect">
            <a:avLst/>
          </a:prstGeom>
        </p:spPr>
        <p:txBody>
          <a:bodyPr/>
          <a:lstStyle/>
          <a:p>
            <a:endParaRPr lang="hr-HR"/>
          </a:p>
        </p:txBody>
      </p:sp>
      <p:sp>
        <p:nvSpPr>
          <p:cNvPr id="6" name="Slide Number Placeholder 5"/>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972258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37546" y="1360857"/>
            <a:ext cx="15525572" cy="494048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37546" y="6804256"/>
            <a:ext cx="15525572" cy="16217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5" name="Footer Placeholder 4"/>
          <p:cNvSpPr>
            <a:spLocks noGrp="1"/>
          </p:cNvSpPr>
          <p:nvPr>
            <p:ph type="ftr" sz="quarter" idx="11"/>
          </p:nvPr>
        </p:nvSpPr>
        <p:spPr>
          <a:xfrm>
            <a:off x="5962720" y="23690652"/>
            <a:ext cx="6075224" cy="1360851"/>
          </a:xfrm>
          <a:prstGeom prst="rect">
            <a:avLst/>
          </a:prstGeom>
        </p:spPr>
        <p:txBody>
          <a:bodyPr/>
          <a:lstStyle/>
          <a:p>
            <a:endParaRPr lang="hr-HR"/>
          </a:p>
        </p:txBody>
      </p:sp>
      <p:sp>
        <p:nvSpPr>
          <p:cNvPr id="6" name="Slide Number Placeholder 5"/>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76033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5" y="1360851"/>
            <a:ext cx="3881393" cy="21661205"/>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37546" y="1360851"/>
            <a:ext cx="11419171" cy="2166120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5" name="Footer Placeholder 4"/>
          <p:cNvSpPr>
            <a:spLocks noGrp="1"/>
          </p:cNvSpPr>
          <p:nvPr>
            <p:ph type="ftr" sz="quarter" idx="11"/>
          </p:nvPr>
        </p:nvSpPr>
        <p:spPr>
          <a:xfrm>
            <a:off x="5962720" y="23690652"/>
            <a:ext cx="6075224" cy="1360851"/>
          </a:xfrm>
          <a:prstGeom prst="rect">
            <a:avLst/>
          </a:prstGeom>
        </p:spPr>
        <p:txBody>
          <a:bodyPr/>
          <a:lstStyle/>
          <a:p>
            <a:endParaRPr lang="hr-HR"/>
          </a:p>
        </p:txBody>
      </p:sp>
      <p:sp>
        <p:nvSpPr>
          <p:cNvPr id="6" name="Slide Number Placeholder 5"/>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4218698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37546" y="1360857"/>
            <a:ext cx="15525572" cy="4940484"/>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1237546" y="6804256"/>
            <a:ext cx="15525572" cy="16217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5" name="Footer Placeholder 4"/>
          <p:cNvSpPr>
            <a:spLocks noGrp="1"/>
          </p:cNvSpPr>
          <p:nvPr>
            <p:ph type="ftr" sz="quarter" idx="11"/>
          </p:nvPr>
        </p:nvSpPr>
        <p:spPr>
          <a:xfrm>
            <a:off x="5962720" y="23690652"/>
            <a:ext cx="6075224" cy="1360851"/>
          </a:xfrm>
          <a:prstGeom prst="rect">
            <a:avLst/>
          </a:prstGeom>
        </p:spPr>
        <p:txBody>
          <a:bodyPr/>
          <a:lstStyle/>
          <a:p>
            <a:endParaRPr lang="hr-HR"/>
          </a:p>
        </p:txBody>
      </p:sp>
      <p:sp>
        <p:nvSpPr>
          <p:cNvPr id="6" name="Slide Number Placeholder 5"/>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1872363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8171" y="6372342"/>
            <a:ext cx="15525572" cy="10632389"/>
          </a:xfrm>
          <a:prstGeom prst="rect">
            <a:avLst/>
          </a:prstGeom>
        </p:spPr>
        <p:txBody>
          <a:bodyPr anchor="b"/>
          <a:lstStyle>
            <a:lvl1pPr>
              <a:defRPr sz="11812"/>
            </a:lvl1pPr>
          </a:lstStyle>
          <a:p>
            <a:r>
              <a:rPr lang="en-US"/>
              <a:t>Click to edit Master title style</a:t>
            </a:r>
            <a:endParaRPr lang="en-US" dirty="0"/>
          </a:p>
        </p:txBody>
      </p:sp>
      <p:sp>
        <p:nvSpPr>
          <p:cNvPr id="3" name="Text Placeholder 2"/>
          <p:cNvSpPr>
            <a:spLocks noGrp="1"/>
          </p:cNvSpPr>
          <p:nvPr>
            <p:ph type="body" idx="1"/>
          </p:nvPr>
        </p:nvSpPr>
        <p:spPr>
          <a:xfrm>
            <a:off x="1228171" y="17105317"/>
            <a:ext cx="15525572" cy="5591322"/>
          </a:xfrm>
          <a:prstGeom prst="rect">
            <a:avLst/>
          </a:prstGeom>
        </p:spPr>
        <p:txBody>
          <a:bodyPr/>
          <a:lstStyle>
            <a:lvl1pPr marL="0" indent="0">
              <a:buNone/>
              <a:defRPr sz="4725">
                <a:solidFill>
                  <a:schemeClr val="tx1"/>
                </a:solidFill>
              </a:defRPr>
            </a:lvl1pPr>
            <a:lvl2pPr marL="900044" indent="0">
              <a:buNone/>
              <a:defRPr sz="3937">
                <a:solidFill>
                  <a:schemeClr val="tx1">
                    <a:tint val="75000"/>
                  </a:schemeClr>
                </a:solidFill>
              </a:defRPr>
            </a:lvl2pPr>
            <a:lvl3pPr marL="1800088" indent="0">
              <a:buNone/>
              <a:defRPr sz="3543">
                <a:solidFill>
                  <a:schemeClr val="tx1">
                    <a:tint val="75000"/>
                  </a:schemeClr>
                </a:solidFill>
              </a:defRPr>
            </a:lvl3pPr>
            <a:lvl4pPr marL="2700132" indent="0">
              <a:buNone/>
              <a:defRPr sz="3150">
                <a:solidFill>
                  <a:schemeClr val="tx1">
                    <a:tint val="75000"/>
                  </a:schemeClr>
                </a:solidFill>
              </a:defRPr>
            </a:lvl4pPr>
            <a:lvl5pPr marL="3600176" indent="0">
              <a:buNone/>
              <a:defRPr sz="3150">
                <a:solidFill>
                  <a:schemeClr val="tx1">
                    <a:tint val="75000"/>
                  </a:schemeClr>
                </a:solidFill>
              </a:defRPr>
            </a:lvl5pPr>
            <a:lvl6pPr marL="4500220" indent="0">
              <a:buNone/>
              <a:defRPr sz="3150">
                <a:solidFill>
                  <a:schemeClr val="tx1">
                    <a:tint val="75000"/>
                  </a:schemeClr>
                </a:solidFill>
              </a:defRPr>
            </a:lvl6pPr>
            <a:lvl7pPr marL="5400264" indent="0">
              <a:buNone/>
              <a:defRPr sz="3150">
                <a:solidFill>
                  <a:schemeClr val="tx1">
                    <a:tint val="75000"/>
                  </a:schemeClr>
                </a:solidFill>
              </a:defRPr>
            </a:lvl7pPr>
            <a:lvl8pPr marL="6300307" indent="0">
              <a:buNone/>
              <a:defRPr sz="3150">
                <a:solidFill>
                  <a:schemeClr val="tx1">
                    <a:tint val="75000"/>
                  </a:schemeClr>
                </a:solidFill>
              </a:defRPr>
            </a:lvl8pPr>
            <a:lvl9pPr marL="7200351" indent="0">
              <a:buNone/>
              <a:defRPr sz="31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5" name="Footer Placeholder 4"/>
          <p:cNvSpPr>
            <a:spLocks noGrp="1"/>
          </p:cNvSpPr>
          <p:nvPr>
            <p:ph type="ftr" sz="quarter" idx="11"/>
          </p:nvPr>
        </p:nvSpPr>
        <p:spPr>
          <a:xfrm>
            <a:off x="5962720" y="23690652"/>
            <a:ext cx="6075224" cy="1360851"/>
          </a:xfrm>
          <a:prstGeom prst="rect">
            <a:avLst/>
          </a:prstGeom>
        </p:spPr>
        <p:txBody>
          <a:bodyPr/>
          <a:lstStyle/>
          <a:p>
            <a:endParaRPr lang="hr-HR"/>
          </a:p>
        </p:txBody>
      </p:sp>
      <p:sp>
        <p:nvSpPr>
          <p:cNvPr id="6" name="Slide Number Placeholder 5"/>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1367568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37546" y="1360857"/>
            <a:ext cx="15525572" cy="4940484"/>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237545" y="6804256"/>
            <a:ext cx="7650282" cy="16217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112836" y="6804256"/>
            <a:ext cx="7650282" cy="16217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6" name="Footer Placeholder 5"/>
          <p:cNvSpPr>
            <a:spLocks noGrp="1"/>
          </p:cNvSpPr>
          <p:nvPr>
            <p:ph type="ftr" sz="quarter" idx="11"/>
          </p:nvPr>
        </p:nvSpPr>
        <p:spPr>
          <a:xfrm>
            <a:off x="5962720" y="23690652"/>
            <a:ext cx="6075224" cy="1360851"/>
          </a:xfrm>
          <a:prstGeom prst="rect">
            <a:avLst/>
          </a:prstGeom>
        </p:spPr>
        <p:txBody>
          <a:bodyPr/>
          <a:lstStyle/>
          <a:p>
            <a:endParaRPr lang="hr-HR"/>
          </a:p>
        </p:txBody>
      </p:sp>
      <p:sp>
        <p:nvSpPr>
          <p:cNvPr id="7" name="Slide Number Placeholder 6"/>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2852525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39890" y="1360857"/>
            <a:ext cx="15525572" cy="4940484"/>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1239892" y="6265835"/>
            <a:ext cx="7615123" cy="3070789"/>
          </a:xfrm>
          <a:prstGeom prst="rect">
            <a:avLst/>
          </a:prstGeom>
        </p:spPr>
        <p:txBody>
          <a:bodyPr anchor="b"/>
          <a:lstStyle>
            <a:lvl1pPr marL="0" indent="0">
              <a:buNone/>
              <a:defRPr sz="4725" b="1"/>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en-US"/>
              <a:t>Click to edit Master text styles</a:t>
            </a:r>
          </a:p>
        </p:txBody>
      </p:sp>
      <p:sp>
        <p:nvSpPr>
          <p:cNvPr id="4" name="Content Placeholder 3"/>
          <p:cNvSpPr>
            <a:spLocks noGrp="1"/>
          </p:cNvSpPr>
          <p:nvPr>
            <p:ph sz="half" idx="2"/>
          </p:nvPr>
        </p:nvSpPr>
        <p:spPr>
          <a:xfrm>
            <a:off x="1239892" y="9336623"/>
            <a:ext cx="7615123" cy="1373276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112837" y="6265835"/>
            <a:ext cx="7652626" cy="3070789"/>
          </a:xfrm>
          <a:prstGeom prst="rect">
            <a:avLst/>
          </a:prstGeom>
        </p:spPr>
        <p:txBody>
          <a:bodyPr anchor="b"/>
          <a:lstStyle>
            <a:lvl1pPr marL="0" indent="0">
              <a:buNone/>
              <a:defRPr sz="4725" b="1"/>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en-US"/>
              <a:t>Click to edit Master text styles</a:t>
            </a:r>
          </a:p>
        </p:txBody>
      </p:sp>
      <p:sp>
        <p:nvSpPr>
          <p:cNvPr id="6" name="Content Placeholder 5"/>
          <p:cNvSpPr>
            <a:spLocks noGrp="1"/>
          </p:cNvSpPr>
          <p:nvPr>
            <p:ph sz="quarter" idx="4"/>
          </p:nvPr>
        </p:nvSpPr>
        <p:spPr>
          <a:xfrm>
            <a:off x="9112837" y="9336623"/>
            <a:ext cx="7652626" cy="1373276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8" name="Footer Placeholder 7"/>
          <p:cNvSpPr>
            <a:spLocks noGrp="1"/>
          </p:cNvSpPr>
          <p:nvPr>
            <p:ph type="ftr" sz="quarter" idx="11"/>
          </p:nvPr>
        </p:nvSpPr>
        <p:spPr>
          <a:xfrm>
            <a:off x="5962720" y="23690652"/>
            <a:ext cx="6075224" cy="1360851"/>
          </a:xfrm>
          <a:prstGeom prst="rect">
            <a:avLst/>
          </a:prstGeom>
        </p:spPr>
        <p:txBody>
          <a:bodyPr/>
          <a:lstStyle/>
          <a:p>
            <a:endParaRPr lang="hr-HR"/>
          </a:p>
        </p:txBody>
      </p:sp>
      <p:sp>
        <p:nvSpPr>
          <p:cNvPr id="9" name="Slide Number Placeholder 8"/>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318189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37546" y="1360857"/>
            <a:ext cx="15525572" cy="4940484"/>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4" name="Footer Placeholder 3"/>
          <p:cNvSpPr>
            <a:spLocks noGrp="1"/>
          </p:cNvSpPr>
          <p:nvPr>
            <p:ph type="ftr" sz="quarter" idx="11"/>
          </p:nvPr>
        </p:nvSpPr>
        <p:spPr>
          <a:xfrm>
            <a:off x="5962720" y="23690652"/>
            <a:ext cx="6075224" cy="1360851"/>
          </a:xfrm>
          <a:prstGeom prst="rect">
            <a:avLst/>
          </a:prstGeom>
        </p:spPr>
        <p:txBody>
          <a:bodyPr/>
          <a:lstStyle/>
          <a:p>
            <a:endParaRPr lang="hr-HR"/>
          </a:p>
        </p:txBody>
      </p:sp>
      <p:sp>
        <p:nvSpPr>
          <p:cNvPr id="5" name="Slide Number Placeholder 4"/>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145021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3" name="Footer Placeholder 2"/>
          <p:cNvSpPr>
            <a:spLocks noGrp="1"/>
          </p:cNvSpPr>
          <p:nvPr>
            <p:ph type="ftr" sz="quarter" idx="11"/>
          </p:nvPr>
        </p:nvSpPr>
        <p:spPr>
          <a:xfrm>
            <a:off x="5962720" y="23690652"/>
            <a:ext cx="6075224" cy="1360851"/>
          </a:xfrm>
          <a:prstGeom prst="rect">
            <a:avLst/>
          </a:prstGeom>
        </p:spPr>
        <p:txBody>
          <a:bodyPr/>
          <a:lstStyle/>
          <a:p>
            <a:endParaRPr lang="hr-HR"/>
          </a:p>
        </p:txBody>
      </p:sp>
      <p:sp>
        <p:nvSpPr>
          <p:cNvPr id="4" name="Slide Number Placeholder 3"/>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3611076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0" y="1704022"/>
            <a:ext cx="5805682" cy="5964079"/>
          </a:xfrm>
          <a:prstGeom prst="rect">
            <a:avLst/>
          </a:prstGeom>
        </p:spPr>
        <p:txBody>
          <a:bodyPr anchor="b"/>
          <a:lstStyle>
            <a:lvl1pPr>
              <a:defRPr sz="6300"/>
            </a:lvl1pPr>
          </a:lstStyle>
          <a:p>
            <a:r>
              <a:rPr lang="en-US"/>
              <a:t>Click to edit Master title style</a:t>
            </a:r>
            <a:endParaRPr lang="en-US" dirty="0"/>
          </a:p>
        </p:txBody>
      </p:sp>
      <p:sp>
        <p:nvSpPr>
          <p:cNvPr id="3" name="Content Placeholder 2"/>
          <p:cNvSpPr>
            <a:spLocks noGrp="1"/>
          </p:cNvSpPr>
          <p:nvPr>
            <p:ph idx="1"/>
          </p:nvPr>
        </p:nvSpPr>
        <p:spPr>
          <a:xfrm>
            <a:off x="7652626" y="3680221"/>
            <a:ext cx="9112836" cy="18164407"/>
          </a:xfrm>
          <a:prstGeom prst="rect">
            <a:avLst/>
          </a:prstGeom>
        </p:spPr>
        <p:txBody>
          <a:bodyPr/>
          <a:lstStyle>
            <a:lvl1pPr>
              <a:defRPr sz="6300"/>
            </a:lvl1pPr>
            <a:lvl2pPr>
              <a:defRPr sz="5512"/>
            </a:lvl2pPr>
            <a:lvl3pPr>
              <a:defRPr sz="4725"/>
            </a:lvl3pPr>
            <a:lvl4pPr>
              <a:defRPr sz="3937"/>
            </a:lvl4pPr>
            <a:lvl5pPr>
              <a:defRPr sz="3937"/>
            </a:lvl5pPr>
            <a:lvl6pPr>
              <a:defRPr sz="3937"/>
            </a:lvl6pPr>
            <a:lvl7pPr>
              <a:defRPr sz="3937"/>
            </a:lvl7pPr>
            <a:lvl8pPr>
              <a:defRPr sz="3937"/>
            </a:lvl8pPr>
            <a:lvl9pPr>
              <a:defRPr sz="393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39890" y="7668102"/>
            <a:ext cx="5805682" cy="14206106"/>
          </a:xfrm>
          <a:prstGeom prst="rect">
            <a:avLst/>
          </a:prstGeom>
        </p:spPr>
        <p:txBody>
          <a:bodyPr/>
          <a:lstStyle>
            <a:lvl1pPr marL="0" indent="0">
              <a:buNone/>
              <a:defRPr sz="3150"/>
            </a:lvl1pPr>
            <a:lvl2pPr marL="900044" indent="0">
              <a:buNone/>
              <a:defRPr sz="2756"/>
            </a:lvl2pPr>
            <a:lvl3pPr marL="1800088" indent="0">
              <a:buNone/>
              <a:defRPr sz="2362"/>
            </a:lvl3pPr>
            <a:lvl4pPr marL="2700132" indent="0">
              <a:buNone/>
              <a:defRPr sz="1969"/>
            </a:lvl4pPr>
            <a:lvl5pPr marL="3600176" indent="0">
              <a:buNone/>
              <a:defRPr sz="1969"/>
            </a:lvl5pPr>
            <a:lvl6pPr marL="4500220" indent="0">
              <a:buNone/>
              <a:defRPr sz="1969"/>
            </a:lvl6pPr>
            <a:lvl7pPr marL="5400264" indent="0">
              <a:buNone/>
              <a:defRPr sz="1969"/>
            </a:lvl7pPr>
            <a:lvl8pPr marL="6300307" indent="0">
              <a:buNone/>
              <a:defRPr sz="1969"/>
            </a:lvl8pPr>
            <a:lvl9pPr marL="7200351" indent="0">
              <a:buNone/>
              <a:defRPr sz="1969"/>
            </a:lvl9pPr>
          </a:lstStyle>
          <a:p>
            <a:pPr lvl="0"/>
            <a:r>
              <a:rPr lang="en-US"/>
              <a:t>Click to edit Master text styles</a:t>
            </a:r>
          </a:p>
        </p:txBody>
      </p:sp>
      <p:sp>
        <p:nvSpPr>
          <p:cNvPr id="5" name="Date Placeholder 4"/>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6" name="Footer Placeholder 5"/>
          <p:cNvSpPr>
            <a:spLocks noGrp="1"/>
          </p:cNvSpPr>
          <p:nvPr>
            <p:ph type="ftr" sz="quarter" idx="11"/>
          </p:nvPr>
        </p:nvSpPr>
        <p:spPr>
          <a:xfrm>
            <a:off x="5962720" y="23690652"/>
            <a:ext cx="6075224" cy="1360851"/>
          </a:xfrm>
          <a:prstGeom prst="rect">
            <a:avLst/>
          </a:prstGeom>
        </p:spPr>
        <p:txBody>
          <a:bodyPr/>
          <a:lstStyle/>
          <a:p>
            <a:endParaRPr lang="hr-HR"/>
          </a:p>
        </p:txBody>
      </p:sp>
      <p:sp>
        <p:nvSpPr>
          <p:cNvPr id="7" name="Slide Number Placeholder 6"/>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346440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39890" y="1704022"/>
            <a:ext cx="5805682" cy="5964079"/>
          </a:xfrm>
          <a:prstGeom prst="rect">
            <a:avLst/>
          </a:prstGeom>
        </p:spPr>
        <p:txBody>
          <a:bodyPr anchor="b"/>
          <a:lstStyle>
            <a:lvl1pPr>
              <a:defRPr sz="63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652626" y="3680221"/>
            <a:ext cx="9112836" cy="18164407"/>
          </a:xfrm>
          <a:prstGeom prst="rect">
            <a:avLst/>
          </a:prstGeom>
        </p:spPr>
        <p:txBody>
          <a:bodyPr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en-US"/>
              <a:t>Click icon to add picture</a:t>
            </a:r>
            <a:endParaRPr lang="en-US" dirty="0"/>
          </a:p>
        </p:txBody>
      </p:sp>
      <p:sp>
        <p:nvSpPr>
          <p:cNvPr id="4" name="Text Placeholder 3"/>
          <p:cNvSpPr>
            <a:spLocks noGrp="1"/>
          </p:cNvSpPr>
          <p:nvPr>
            <p:ph type="body" sz="half" idx="2"/>
          </p:nvPr>
        </p:nvSpPr>
        <p:spPr>
          <a:xfrm>
            <a:off x="1239890" y="7668102"/>
            <a:ext cx="5805682" cy="14206106"/>
          </a:xfrm>
          <a:prstGeom prst="rect">
            <a:avLst/>
          </a:prstGeom>
        </p:spPr>
        <p:txBody>
          <a:bodyPr/>
          <a:lstStyle>
            <a:lvl1pPr marL="0" indent="0">
              <a:buNone/>
              <a:defRPr sz="3150"/>
            </a:lvl1pPr>
            <a:lvl2pPr marL="900044" indent="0">
              <a:buNone/>
              <a:defRPr sz="2756"/>
            </a:lvl2pPr>
            <a:lvl3pPr marL="1800088" indent="0">
              <a:buNone/>
              <a:defRPr sz="2362"/>
            </a:lvl3pPr>
            <a:lvl4pPr marL="2700132" indent="0">
              <a:buNone/>
              <a:defRPr sz="1969"/>
            </a:lvl4pPr>
            <a:lvl5pPr marL="3600176" indent="0">
              <a:buNone/>
              <a:defRPr sz="1969"/>
            </a:lvl5pPr>
            <a:lvl6pPr marL="4500220" indent="0">
              <a:buNone/>
              <a:defRPr sz="1969"/>
            </a:lvl6pPr>
            <a:lvl7pPr marL="5400264" indent="0">
              <a:buNone/>
              <a:defRPr sz="1969"/>
            </a:lvl7pPr>
            <a:lvl8pPr marL="6300307" indent="0">
              <a:buNone/>
              <a:defRPr sz="1969"/>
            </a:lvl8pPr>
            <a:lvl9pPr marL="7200351" indent="0">
              <a:buNone/>
              <a:defRPr sz="1969"/>
            </a:lvl9pPr>
          </a:lstStyle>
          <a:p>
            <a:pPr lvl="0"/>
            <a:r>
              <a:rPr lang="en-US"/>
              <a:t>Click to edit Master text styles</a:t>
            </a:r>
          </a:p>
        </p:txBody>
      </p:sp>
      <p:sp>
        <p:nvSpPr>
          <p:cNvPr id="5" name="Date Placeholder 4"/>
          <p:cNvSpPr>
            <a:spLocks noGrp="1"/>
          </p:cNvSpPr>
          <p:nvPr>
            <p:ph type="dt" sz="half" idx="10"/>
          </p:nvPr>
        </p:nvSpPr>
        <p:spPr>
          <a:xfrm>
            <a:off x="1237546" y="23690652"/>
            <a:ext cx="4050149" cy="1360851"/>
          </a:xfrm>
          <a:prstGeom prst="rect">
            <a:avLst/>
          </a:prstGeom>
        </p:spPr>
        <p:txBody>
          <a:bodyPr/>
          <a:lstStyle/>
          <a:p>
            <a:fld id="{D7B25513-5A42-495E-905A-187F3F5B49A8}" type="datetimeFigureOut">
              <a:rPr lang="hr-HR" smtClean="0"/>
              <a:t>24.3.2025.</a:t>
            </a:fld>
            <a:endParaRPr lang="hr-HR"/>
          </a:p>
        </p:txBody>
      </p:sp>
      <p:sp>
        <p:nvSpPr>
          <p:cNvPr id="6" name="Footer Placeholder 5"/>
          <p:cNvSpPr>
            <a:spLocks noGrp="1"/>
          </p:cNvSpPr>
          <p:nvPr>
            <p:ph type="ftr" sz="quarter" idx="11"/>
          </p:nvPr>
        </p:nvSpPr>
        <p:spPr>
          <a:xfrm>
            <a:off x="5962720" y="23690652"/>
            <a:ext cx="6075224" cy="1360851"/>
          </a:xfrm>
          <a:prstGeom prst="rect">
            <a:avLst/>
          </a:prstGeom>
        </p:spPr>
        <p:txBody>
          <a:bodyPr/>
          <a:lstStyle/>
          <a:p>
            <a:endParaRPr lang="hr-HR"/>
          </a:p>
        </p:txBody>
      </p:sp>
      <p:sp>
        <p:nvSpPr>
          <p:cNvPr id="7" name="Slide Number Placeholder 6"/>
          <p:cNvSpPr>
            <a:spLocks noGrp="1"/>
          </p:cNvSpPr>
          <p:nvPr>
            <p:ph type="sldNum" sz="quarter" idx="12"/>
          </p:nvPr>
        </p:nvSpPr>
        <p:spPr>
          <a:xfrm>
            <a:off x="12712968" y="23690652"/>
            <a:ext cx="4050149" cy="1360851"/>
          </a:xfrm>
          <a:prstGeom prst="rect">
            <a:avLst/>
          </a:prstGeom>
        </p:spPr>
        <p:txBody>
          <a:bodyPr/>
          <a:lstStyle/>
          <a:p>
            <a:fld id="{757DDB9A-E708-4F8F-A642-4AD6B220B722}" type="slidenum">
              <a:rPr lang="hr-HR" smtClean="0"/>
              <a:t>‹#›</a:t>
            </a:fld>
            <a:endParaRPr lang="hr-HR"/>
          </a:p>
        </p:txBody>
      </p:sp>
    </p:spTree>
    <p:extLst>
      <p:ext uri="{BB962C8B-B14F-4D97-AF65-F5344CB8AC3E}">
        <p14:creationId xmlns:p14="http://schemas.microsoft.com/office/powerpoint/2010/main" val="141804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C1F2C"/>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23C0210-1CFC-FE4A-F22E-170D38447F6E}"/>
              </a:ext>
            </a:extLst>
          </p:cNvPr>
          <p:cNvSpPr/>
          <p:nvPr userDrawn="1"/>
        </p:nvSpPr>
        <p:spPr>
          <a:xfrm>
            <a:off x="766916" y="3262505"/>
            <a:ext cx="16400207" cy="205989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10" name="TextBox 9">
            <a:extLst>
              <a:ext uri="{FF2B5EF4-FFF2-40B4-BE49-F238E27FC236}">
                <a16:creationId xmlns:a16="http://schemas.microsoft.com/office/drawing/2014/main" id="{16AD67E4-9504-3F46-9618-C53A89FD50D0}"/>
              </a:ext>
            </a:extLst>
          </p:cNvPr>
          <p:cNvSpPr txBox="1"/>
          <p:nvPr userDrawn="1"/>
        </p:nvSpPr>
        <p:spPr>
          <a:xfrm>
            <a:off x="4498258" y="12602185"/>
            <a:ext cx="8996516" cy="369332"/>
          </a:xfrm>
          <a:prstGeom prst="rect">
            <a:avLst/>
          </a:prstGeom>
          <a:noFill/>
        </p:spPr>
        <p:txBody>
          <a:bodyPr wrap="square">
            <a:spAutoFit/>
          </a:bodyPr>
          <a:lstStyle/>
          <a:p>
            <a:endParaRPr lang="hr-HR" sz="1800" b="0" i="0" u="none" strike="noStrike" baseline="0" dirty="0">
              <a:latin typeface="Times New Roman" panose="02020603050405020304" pitchFamily="18" charset="0"/>
            </a:endParaRPr>
          </a:p>
        </p:txBody>
      </p:sp>
      <p:pic>
        <p:nvPicPr>
          <p:cNvPr id="4" name="Picture 3">
            <a:extLst>
              <a:ext uri="{FF2B5EF4-FFF2-40B4-BE49-F238E27FC236}">
                <a16:creationId xmlns:a16="http://schemas.microsoft.com/office/drawing/2014/main" id="{CC3A389B-89BC-2475-3D5C-1426B19AD6C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6916" y="24210713"/>
            <a:ext cx="11648568" cy="1080000"/>
          </a:xfrm>
          <a:prstGeom prst="rect">
            <a:avLst/>
          </a:prstGeom>
        </p:spPr>
      </p:pic>
      <p:pic>
        <p:nvPicPr>
          <p:cNvPr id="8" name="Picture 7" descr="A yellow paint brush stroke">
            <a:extLst>
              <a:ext uri="{FF2B5EF4-FFF2-40B4-BE49-F238E27FC236}">
                <a16:creationId xmlns:a16="http://schemas.microsoft.com/office/drawing/2014/main" id="{6B629837-7DAE-ED29-551B-1A989BD36F14}"/>
              </a:ext>
            </a:extLst>
          </p:cNvPr>
          <p:cNvPicPr>
            <a:picLocks noChangeAspect="1"/>
          </p:cNvPicPr>
          <p:nvPr userDrawn="1"/>
        </p:nvPicPr>
        <p:blipFill>
          <a:blip r:embed="rId14">
            <a:extLst>
              <a:ext uri="{28A0092B-C50C-407E-A947-70E740481C1C}">
                <a14:useLocalDpi xmlns:a14="http://schemas.microsoft.com/office/drawing/2010/main" val="0"/>
              </a:ext>
            </a:extLst>
          </a:blip>
          <a:srcRect t="10070" r="13463"/>
          <a:stretch>
            <a:fillRect/>
          </a:stretch>
        </p:blipFill>
        <p:spPr>
          <a:xfrm>
            <a:off x="10039350" y="-1"/>
            <a:ext cx="7961315" cy="9642054"/>
          </a:xfrm>
          <a:custGeom>
            <a:avLst/>
            <a:gdLst>
              <a:gd name="connsiteX0" fmla="*/ 0 w 6066987"/>
              <a:gd name="connsiteY0" fmla="*/ 0 h 7347808"/>
              <a:gd name="connsiteX1" fmla="*/ 6066987 w 6066987"/>
              <a:gd name="connsiteY1" fmla="*/ 0 h 7347808"/>
              <a:gd name="connsiteX2" fmla="*/ 6066987 w 6066987"/>
              <a:gd name="connsiteY2" fmla="*/ 7347808 h 7347808"/>
              <a:gd name="connsiteX3" fmla="*/ 0 w 6066987"/>
              <a:gd name="connsiteY3" fmla="*/ 7347808 h 7347808"/>
            </a:gdLst>
            <a:ahLst/>
            <a:cxnLst>
              <a:cxn ang="0">
                <a:pos x="connsiteX0" y="connsiteY0"/>
              </a:cxn>
              <a:cxn ang="0">
                <a:pos x="connsiteX1" y="connsiteY1"/>
              </a:cxn>
              <a:cxn ang="0">
                <a:pos x="connsiteX2" y="connsiteY2"/>
              </a:cxn>
              <a:cxn ang="0">
                <a:pos x="connsiteX3" y="connsiteY3"/>
              </a:cxn>
            </a:cxnLst>
            <a:rect l="l" t="t" r="r" b="b"/>
            <a:pathLst>
              <a:path w="6066987" h="7347808">
                <a:moveTo>
                  <a:pt x="0" y="0"/>
                </a:moveTo>
                <a:lnTo>
                  <a:pt x="6066987" y="0"/>
                </a:lnTo>
                <a:lnTo>
                  <a:pt x="6066987" y="7347808"/>
                </a:lnTo>
                <a:lnTo>
                  <a:pt x="0" y="7347808"/>
                </a:lnTo>
                <a:close/>
              </a:path>
            </a:pathLst>
          </a:custGeom>
        </p:spPr>
      </p:pic>
    </p:spTree>
    <p:extLst>
      <p:ext uri="{BB962C8B-B14F-4D97-AF65-F5344CB8AC3E}">
        <p14:creationId xmlns:p14="http://schemas.microsoft.com/office/powerpoint/2010/main" val="1829324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00088"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22" indent="-450022" algn="l" defTabSz="1800088"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66" indent="-450022" algn="l" defTabSz="1800088" rtl="0" eaLnBrk="1" latinLnBrk="0" hangingPunct="1">
        <a:lnSpc>
          <a:spcPct val="90000"/>
        </a:lnSpc>
        <a:spcBef>
          <a:spcPts val="984"/>
        </a:spcBef>
        <a:buFont typeface="Arial" panose="020B0604020202020204" pitchFamily="34" charset="0"/>
        <a:buChar char="•"/>
        <a:defRPr sz="4725" kern="1200">
          <a:solidFill>
            <a:schemeClr val="tx1"/>
          </a:solidFill>
          <a:latin typeface="+mn-lt"/>
          <a:ea typeface="+mn-ea"/>
          <a:cs typeface="+mn-cs"/>
        </a:defRPr>
      </a:lvl2pPr>
      <a:lvl3pPr marL="2250110" indent="-450022" algn="l" defTabSz="1800088"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154"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198"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242"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285"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329"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373" indent="-450022" algn="l" defTabSz="1800088"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6BD4019-9EB2-2495-6BBD-7F71B28AA227}"/>
              </a:ext>
            </a:extLst>
          </p:cNvPr>
          <p:cNvSpPr txBox="1"/>
          <p:nvPr/>
        </p:nvSpPr>
        <p:spPr>
          <a:xfrm>
            <a:off x="766916" y="549434"/>
            <a:ext cx="12447639" cy="1754326"/>
          </a:xfrm>
          <a:prstGeom prst="rect">
            <a:avLst/>
          </a:prstGeom>
          <a:noFill/>
        </p:spPr>
        <p:txBody>
          <a:bodyPr wrap="square" rtlCol="0">
            <a:spAutoFit/>
          </a:bodyPr>
          <a:lstStyle/>
          <a:p>
            <a:r>
              <a:rPr lang="en-US" sz="54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Your Paper Title Here</a:t>
            </a:r>
          </a:p>
          <a:p>
            <a:r>
              <a:rPr lang="en-US" sz="54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Second Line of Paper Title (if needed)</a:t>
            </a:r>
            <a:endParaRPr lang="hr-HR" sz="54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6CF992EA-21BE-6844-0C6D-9B41A8FE60A6}"/>
              </a:ext>
            </a:extLst>
          </p:cNvPr>
          <p:cNvSpPr txBox="1"/>
          <p:nvPr/>
        </p:nvSpPr>
        <p:spPr>
          <a:xfrm>
            <a:off x="766916" y="2342810"/>
            <a:ext cx="12093678" cy="704252"/>
          </a:xfrm>
          <a:prstGeom prst="rect">
            <a:avLst/>
          </a:prstGeom>
          <a:noFill/>
        </p:spPr>
        <p:txBody>
          <a:bodyPr wrap="square" rtlCol="0">
            <a:spAutoFit/>
          </a:bodyPr>
          <a:lstStyle/>
          <a:p>
            <a:r>
              <a:rPr lang="en-US" sz="4000"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Author 1, Author 2, Author 3</a:t>
            </a:r>
            <a:endParaRPr lang="hr-HR" sz="4000"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31FAA67D-9819-A326-6A30-B39A34699187}"/>
              </a:ext>
            </a:extLst>
          </p:cNvPr>
          <p:cNvSpPr/>
          <p:nvPr/>
        </p:nvSpPr>
        <p:spPr>
          <a:xfrm>
            <a:off x="766916" y="3262505"/>
            <a:ext cx="16400207" cy="20598981"/>
          </a:xfrm>
          <a:prstGeom prst="rect">
            <a:avLst/>
          </a:prstGeom>
          <a:solidFill>
            <a:schemeClr val="l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hr-HR" sz="1800" dirty="0"/>
          </a:p>
        </p:txBody>
      </p:sp>
      <mc:AlternateContent xmlns:mc="http://schemas.openxmlformats.org/markup-compatibility/2006">
        <mc:Choice xmlns:a14="http://schemas.microsoft.com/office/drawing/2010/main" Requires="a14">
          <p:sp>
            <p:nvSpPr>
              <p:cNvPr id="15" name="TextBox 14">
                <a:extLst>
                  <a:ext uri="{FF2B5EF4-FFF2-40B4-BE49-F238E27FC236}">
                    <a16:creationId xmlns:a16="http://schemas.microsoft.com/office/drawing/2014/main" id="{D14361D3-8E13-F513-400B-EB4485E8CCA0}"/>
                  </a:ext>
                </a:extLst>
              </p:cNvPr>
              <p:cNvSpPr txBox="1">
                <a:spLocks/>
              </p:cNvSpPr>
              <p:nvPr/>
            </p:nvSpPr>
            <p:spPr>
              <a:xfrm>
                <a:off x="1091382" y="3394409"/>
                <a:ext cx="7766868" cy="20211367"/>
              </a:xfrm>
              <a:prstGeom prst="rect">
                <a:avLst/>
              </a:prstGeom>
              <a:noFill/>
            </p:spPr>
            <p:txBody>
              <a:bodyPr wrap="square" rtlCol="0">
                <a:spAutoFit/>
              </a:bodyPr>
              <a:lstStyle/>
              <a:p>
                <a:pPr algn="just"/>
                <a:r>
                  <a:rPr lang="en-US" sz="2400" b="1" dirty="0"/>
                  <a:t>Your article text goes into textbox, in at least two or three columns, along with figures, tables and illustrations.</a:t>
                </a:r>
              </a:p>
              <a:p>
                <a:pPr algn="just"/>
                <a:endParaRPr lang="en-US" sz="2400" dirty="0"/>
              </a:p>
              <a:p>
                <a:pPr algn="just"/>
                <a:r>
                  <a:rPr lang="en-US" sz="2400" dirty="0"/>
                  <a:t>Poster will be printed on B2 format with hard back and presented for poster section. Editors reserve right to introduce minor changes to style and layout of text.</a:t>
                </a:r>
              </a:p>
              <a:p>
                <a:pPr algn="just"/>
                <a:endParaRPr lang="en-US" sz="2400" dirty="0"/>
              </a:p>
              <a:p>
                <a:pPr algn="just"/>
                <a:r>
                  <a:rPr lang="en-US" sz="2400" dirty="0"/>
                  <a:t>Below is the example of some basic elements that you should include in your poster. We strongly suggest beginning your poster presentation with paper abstract followed by keywords.</a:t>
                </a:r>
              </a:p>
              <a:p>
                <a:pPr algn="just"/>
                <a:endParaRPr lang="en-US" sz="2400" dirty="0"/>
              </a:p>
              <a:p>
                <a:pPr algn="just"/>
                <a:r>
                  <a:rPr lang="en-US" sz="2400" dirty="0"/>
                  <a:t>Text size should remain unchanged (Calibri, 24). You can modify line/paragraph spacing.</a:t>
                </a:r>
              </a:p>
              <a:p>
                <a:pPr algn="just"/>
                <a:endParaRPr lang="en-US" sz="2400" dirty="0"/>
              </a:p>
              <a:p>
                <a:pPr algn="just"/>
                <a:r>
                  <a:rPr lang="en-US" sz="2400" dirty="0"/>
                  <a:t>All superscripts or subscripts, symbols and math relations and equations should be written in </a:t>
                </a:r>
                <a:r>
                  <a:rPr lang="en-US" sz="2400" i="1" dirty="0" err="1"/>
                  <a:t>MathType</a:t>
                </a:r>
                <a:r>
                  <a:rPr lang="en-US" sz="2400" dirty="0"/>
                  <a:t> or Equation editor.</a:t>
                </a:r>
              </a:p>
              <a:p>
                <a:pPr algn="just"/>
                <a:endParaRPr lang="en-US" sz="2400" dirty="0"/>
              </a:p>
              <a:p>
                <a:pPr algn="ctr"/>
                <a14:m>
                  <m:oMath xmlns:m="http://schemas.openxmlformats.org/officeDocument/2006/math">
                    <m:sSup>
                      <m:sSupPr>
                        <m:ctrlPr>
                          <a:rPr lang="hr-HR"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𝑎</m:t>
                            </m:r>
                          </m:e>
                        </m:d>
                      </m:e>
                      <m:sup>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p>
                    </m:sSup>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nary>
                      <m:naryPr>
                        <m:chr m:val="∑"/>
                        <m:grow m:val="on"/>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naryPr>
                      <m:sub>
                        <m:r>
                          <a:rPr lang="en-US" sz="1800" i="1">
                            <a:effectLst/>
                            <a:latin typeface="Cambria Math" panose="02040503050406030204" pitchFamily="18" charset="0"/>
                            <a:ea typeface="Cambria Math" panose="02040503050406030204" pitchFamily="18" charset="0"/>
                            <a:cs typeface="Cambria Math" panose="02040503050406030204" pitchFamily="18" charset="0"/>
                          </a:rPr>
                          <m:t>𝑘</m:t>
                        </m:r>
                        <m:r>
                          <a:rPr lang="en-US" sz="1800" i="1">
                            <a:effectLst/>
                            <a:latin typeface="Cambria Math" panose="02040503050406030204" pitchFamily="18" charset="0"/>
                            <a:ea typeface="Cambria Math" panose="02040503050406030204" pitchFamily="18" charset="0"/>
                            <a:cs typeface="Cambria Math" panose="02040503050406030204" pitchFamily="18" charset="0"/>
                          </a:rPr>
                          <m:t>=0</m:t>
                        </m:r>
                      </m:sub>
                      <m:sup>
                        <m:r>
                          <a:rPr lang="en-US" sz="1800" i="1">
                            <a:effectLst/>
                            <a:latin typeface="Cambria Math" panose="02040503050406030204" pitchFamily="18" charset="0"/>
                            <a:ea typeface="Cambria Math" panose="02040503050406030204" pitchFamily="18" charset="0"/>
                            <a:cs typeface="Cambria Math" panose="02040503050406030204" pitchFamily="18" charset="0"/>
                          </a:rPr>
                          <m:t>𝑛</m:t>
                        </m:r>
                      </m:sup>
                      <m:e>
                        <m:d>
                          <m:dPr>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dPr>
                          <m:e>
                            <m:f>
                              <m:fPr>
                                <m:type m:val="noBar"/>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effectLst/>
                                    <a:latin typeface="Cambria Math" panose="02040503050406030204" pitchFamily="18" charset="0"/>
                                    <a:ea typeface="Cambria Math" panose="02040503050406030204" pitchFamily="18" charset="0"/>
                                    <a:cs typeface="Cambria Math" panose="02040503050406030204" pitchFamily="18" charset="0"/>
                                  </a:rPr>
                                  <m:t>𝑛</m:t>
                                </m:r>
                              </m:num>
                              <m:den>
                                <m:r>
                                  <a:rPr lang="en-US" sz="1800" i="1">
                                    <a:effectLst/>
                                    <a:latin typeface="Cambria Math" panose="02040503050406030204" pitchFamily="18" charset="0"/>
                                    <a:ea typeface="Cambria Math" panose="02040503050406030204" pitchFamily="18" charset="0"/>
                                    <a:cs typeface="Cambria Math" panose="02040503050406030204" pitchFamily="18" charset="0"/>
                                  </a:rPr>
                                  <m:t>𝑘</m:t>
                                </m:r>
                              </m:den>
                            </m:f>
                          </m:e>
                        </m:d>
                        <m:sSup>
                          <m:sSupPr>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Cambria Math" panose="02040503050406030204" pitchFamily="18" charset="0"/>
                                <a:cs typeface="Cambria Math" panose="02040503050406030204" pitchFamily="18" charset="0"/>
                              </a:rPr>
                              <m:t>𝑥</m:t>
                            </m:r>
                          </m:e>
                          <m:sup>
                            <m:r>
                              <a:rPr lang="en-US" sz="1800" i="1">
                                <a:effectLst/>
                                <a:latin typeface="Cambria Math" panose="02040503050406030204" pitchFamily="18" charset="0"/>
                                <a:ea typeface="Cambria Math" panose="02040503050406030204" pitchFamily="18" charset="0"/>
                                <a:cs typeface="Cambria Math" panose="02040503050406030204" pitchFamily="18" charset="0"/>
                              </a:rPr>
                              <m:t>𝑘</m:t>
                            </m:r>
                          </m:sup>
                        </m:sSup>
                        <m:sSup>
                          <m:sSupPr>
                            <m:ctrlPr>
                              <a:rPr lang="hr-HR"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en-US" sz="1800" i="1">
                                <a:effectLst/>
                                <a:latin typeface="Cambria Math" panose="02040503050406030204" pitchFamily="18" charset="0"/>
                                <a:ea typeface="Cambria Math" panose="02040503050406030204" pitchFamily="18" charset="0"/>
                                <a:cs typeface="Cambria Math" panose="02040503050406030204" pitchFamily="18" charset="0"/>
                              </a:rPr>
                              <m:t>𝑎</m:t>
                            </m:r>
                          </m:e>
                          <m:sup>
                            <m:r>
                              <a:rPr lang="en-US" sz="1800" i="1">
                                <a:effectLst/>
                                <a:latin typeface="Cambria Math" panose="02040503050406030204" pitchFamily="18" charset="0"/>
                                <a:ea typeface="Cambria Math" panose="02040503050406030204" pitchFamily="18" charset="0"/>
                                <a:cs typeface="Cambria Math" panose="02040503050406030204" pitchFamily="18" charset="0"/>
                              </a:rPr>
                              <m:t>𝑛</m:t>
                            </m:r>
                            <m:r>
                              <a:rPr lang="en-US" sz="1800" i="1">
                                <a:effectLst/>
                                <a:latin typeface="Cambria Math" panose="02040503050406030204" pitchFamily="18" charset="0"/>
                                <a:ea typeface="Cambria Math" panose="02040503050406030204" pitchFamily="18" charset="0"/>
                                <a:cs typeface="Cambria Math" panose="02040503050406030204" pitchFamily="18" charset="0"/>
                              </a:rPr>
                              <m:t>−</m:t>
                            </m:r>
                            <m:r>
                              <a:rPr lang="en-US" sz="1800" i="1">
                                <a:effectLst/>
                                <a:latin typeface="Cambria Math" panose="02040503050406030204" pitchFamily="18" charset="0"/>
                                <a:ea typeface="Cambria Math" panose="02040503050406030204" pitchFamily="18" charset="0"/>
                                <a:cs typeface="Cambria Math" panose="02040503050406030204" pitchFamily="18" charset="0"/>
                              </a:rPr>
                              <m:t>𝑘</m:t>
                            </m:r>
                          </m:sup>
                        </m:sSup>
                      </m:e>
                    </m:nary>
                  </m:oMath>
                </a14:m>
                <a:r>
                  <a:rPr lang="en-US" sz="1800" dirty="0">
                    <a:effectLst/>
                    <a:latin typeface="Arial Nova" panose="020B0504020202020204" pitchFamily="34" charset="0"/>
                    <a:ea typeface="Times New Roman" panose="02020603050405020304" pitchFamily="18" charset="0"/>
                    <a:cs typeface="Times New Roman" panose="02020603050405020304" pitchFamily="18" charset="0"/>
                  </a:rPr>
                  <a:t>…………………………….(1)</a:t>
                </a:r>
                <a:endParaRPr lang="en-US" sz="2400" dirty="0"/>
              </a:p>
              <a:p>
                <a:pPr algn="just"/>
                <a:endParaRPr lang="en-US" sz="2400" dirty="0"/>
              </a:p>
              <a:p>
                <a:pPr algn="just"/>
                <a:r>
                  <a:rPr lang="en-US" sz="2400" dirty="0"/>
                  <a:t>Information of significance and other statistical data should preferably be given in the tables and figures. Tables should bear Arabic numerals. Each table should be self-explanatory, with an adequate title (clearly suggesting the contents), and logical presentation of data. The title should preferably include the main results shown in the table. Use tables in order to present values of data that cannot be summarized in a few sentences of the text.</a:t>
                </a:r>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just"/>
                <a:endParaRPr lang="en-US" sz="2400" dirty="0"/>
              </a:p>
              <a:p>
                <a:pPr algn="ctr"/>
                <a:r>
                  <a:rPr lang="en-US" sz="2400" dirty="0"/>
                  <a:t>Figure 1. Example of figure representing ship underway (Source: Microsoft Office stock images).</a:t>
                </a:r>
              </a:p>
              <a:p>
                <a:pPr algn="ctr"/>
                <a:endParaRPr lang="en-US" sz="2400" dirty="0"/>
              </a:p>
              <a:p>
                <a:r>
                  <a:rPr lang="en-US" sz="2400" dirty="0" err="1"/>
                  <a:t>Vivamus</a:t>
                </a:r>
                <a:r>
                  <a:rPr lang="en-US" sz="2400" dirty="0"/>
                  <a:t> </a:t>
                </a:r>
                <a:r>
                  <a:rPr lang="pt-BR" sz="2400" dirty="0"/>
                  <a:t>accumsan elit commodo, elementum eros id, pretium neque.</a:t>
                </a:r>
                <a:endParaRPr lang="en-US" sz="2400" dirty="0"/>
              </a:p>
              <a:p>
                <a:pPr algn="ctr"/>
                <a:endParaRPr lang="en-US" sz="2400" dirty="0"/>
              </a:p>
              <a:p>
                <a:pPr marL="342900" indent="-342900">
                  <a:buFont typeface="Arial" panose="020B0604020202020204" pitchFamily="34" charset="0"/>
                  <a:buChar char="•"/>
                </a:pPr>
                <a:r>
                  <a:rPr lang="hr-HR" sz="2400" dirty="0" err="1"/>
                  <a:t>Lorem</a:t>
                </a:r>
                <a:r>
                  <a:rPr lang="hr-HR" sz="2400" dirty="0"/>
                  <a:t> </a:t>
                </a:r>
                <a:r>
                  <a:rPr lang="hr-HR" sz="2400" dirty="0" err="1"/>
                  <a:t>ipsum</a:t>
                </a:r>
                <a:r>
                  <a:rPr lang="hr-HR" sz="2400" dirty="0"/>
                  <a:t> </a:t>
                </a:r>
                <a:r>
                  <a:rPr lang="hr-HR" sz="2400" dirty="0" err="1"/>
                  <a:t>dolor</a:t>
                </a:r>
                <a:r>
                  <a:rPr lang="hr-HR" sz="2400" dirty="0"/>
                  <a:t> sit </a:t>
                </a:r>
                <a:r>
                  <a:rPr lang="hr-HR" sz="2400" dirty="0" err="1"/>
                  <a:t>amet</a:t>
                </a:r>
                <a:r>
                  <a:rPr lang="hr-HR" sz="2400" dirty="0"/>
                  <a:t>, </a:t>
                </a:r>
                <a:r>
                  <a:rPr lang="hr-HR" sz="2400" dirty="0" err="1"/>
                  <a:t>consectetur</a:t>
                </a:r>
                <a:r>
                  <a:rPr lang="hr-HR" sz="2400" dirty="0"/>
                  <a:t> </a:t>
                </a:r>
                <a:r>
                  <a:rPr lang="hr-HR" sz="2400" dirty="0" err="1"/>
                  <a:t>adipiscing</a:t>
                </a:r>
                <a:r>
                  <a:rPr lang="hr-HR" sz="2400" dirty="0"/>
                  <a:t> </a:t>
                </a:r>
                <a:r>
                  <a:rPr lang="hr-HR" sz="2400" dirty="0" err="1"/>
                  <a:t>elit</a:t>
                </a:r>
                <a:r>
                  <a:rPr lang="hr-HR" sz="2400" dirty="0"/>
                  <a:t>.</a:t>
                </a:r>
              </a:p>
              <a:p>
                <a:pPr marL="342900" indent="-342900">
                  <a:buFont typeface="Arial" panose="020B0604020202020204" pitchFamily="34" charset="0"/>
                  <a:buChar char="•"/>
                </a:pPr>
                <a:r>
                  <a:rPr lang="hr-HR" sz="2400" dirty="0" err="1"/>
                  <a:t>Sed</a:t>
                </a:r>
                <a:r>
                  <a:rPr lang="hr-HR" sz="2400" dirty="0"/>
                  <a:t> vitae </a:t>
                </a:r>
                <a:r>
                  <a:rPr lang="hr-HR" sz="2400" dirty="0" err="1"/>
                  <a:t>dui</a:t>
                </a:r>
                <a:r>
                  <a:rPr lang="hr-HR" sz="2400" dirty="0"/>
                  <a:t> </a:t>
                </a:r>
                <a:r>
                  <a:rPr lang="hr-HR" sz="2400" dirty="0" err="1"/>
                  <a:t>vel</a:t>
                </a:r>
                <a:r>
                  <a:rPr lang="hr-HR" sz="2400" dirty="0"/>
                  <a:t> </a:t>
                </a:r>
                <a:r>
                  <a:rPr lang="hr-HR" sz="2400" dirty="0" err="1"/>
                  <a:t>dui</a:t>
                </a:r>
                <a:r>
                  <a:rPr lang="hr-HR" sz="2400" dirty="0"/>
                  <a:t> </a:t>
                </a:r>
                <a:r>
                  <a:rPr lang="hr-HR" sz="2400" dirty="0" err="1"/>
                  <a:t>porttitor</a:t>
                </a:r>
                <a:r>
                  <a:rPr lang="hr-HR" sz="2400" dirty="0"/>
                  <a:t> </a:t>
                </a:r>
                <a:r>
                  <a:rPr lang="hr-HR" sz="2400" dirty="0" err="1"/>
                  <a:t>volutpat</a:t>
                </a:r>
                <a:r>
                  <a:rPr lang="hr-HR" sz="2400" dirty="0"/>
                  <a:t> </a:t>
                </a:r>
                <a:r>
                  <a:rPr lang="hr-HR" sz="2400" dirty="0" err="1"/>
                  <a:t>dictum</a:t>
                </a:r>
                <a:r>
                  <a:rPr lang="hr-HR" sz="2400" dirty="0"/>
                  <a:t> </a:t>
                </a:r>
                <a:r>
                  <a:rPr lang="hr-HR" sz="2400" dirty="0" err="1"/>
                  <a:t>eu</a:t>
                </a:r>
                <a:r>
                  <a:rPr lang="hr-HR" sz="2400" dirty="0"/>
                  <a:t> </a:t>
                </a:r>
                <a:r>
                  <a:rPr lang="hr-HR" sz="2400" dirty="0" err="1"/>
                  <a:t>enim</a:t>
                </a:r>
                <a:r>
                  <a:rPr lang="hr-HR" sz="2400" dirty="0"/>
                  <a:t>.</a:t>
                </a:r>
              </a:p>
              <a:p>
                <a:pPr marL="342900" indent="-342900">
                  <a:buFont typeface="Arial" panose="020B0604020202020204" pitchFamily="34" charset="0"/>
                  <a:buChar char="•"/>
                </a:pPr>
                <a:r>
                  <a:rPr lang="hr-HR" sz="2400" dirty="0" err="1"/>
                  <a:t>Proin</a:t>
                </a:r>
                <a:r>
                  <a:rPr lang="hr-HR" sz="2400" dirty="0"/>
                  <a:t> </a:t>
                </a:r>
                <a:r>
                  <a:rPr lang="hr-HR" sz="2400" dirty="0" err="1"/>
                  <a:t>fringilla</a:t>
                </a:r>
                <a:r>
                  <a:rPr lang="hr-HR" sz="2400" dirty="0"/>
                  <a:t> mi </a:t>
                </a:r>
                <a:r>
                  <a:rPr lang="hr-HR" sz="2400" dirty="0" err="1"/>
                  <a:t>nec</a:t>
                </a:r>
                <a:r>
                  <a:rPr lang="hr-HR" sz="2400" dirty="0"/>
                  <a:t> </a:t>
                </a:r>
                <a:r>
                  <a:rPr lang="hr-HR" sz="2400" dirty="0" err="1"/>
                  <a:t>neque</a:t>
                </a:r>
                <a:r>
                  <a:rPr lang="hr-HR" sz="2400" dirty="0"/>
                  <a:t> </a:t>
                </a:r>
                <a:r>
                  <a:rPr lang="hr-HR" sz="2400" dirty="0" err="1"/>
                  <a:t>ultricies</a:t>
                </a:r>
                <a:r>
                  <a:rPr lang="hr-HR" sz="2400" dirty="0"/>
                  <a:t> </a:t>
                </a:r>
                <a:r>
                  <a:rPr lang="hr-HR" sz="2400" dirty="0" err="1"/>
                  <a:t>tempus</a:t>
                </a:r>
                <a:r>
                  <a:rPr lang="hr-HR" sz="2400" dirty="0"/>
                  <a:t>.</a:t>
                </a:r>
              </a:p>
              <a:p>
                <a:pPr marL="342900" indent="-342900">
                  <a:buFont typeface="Arial" panose="020B0604020202020204" pitchFamily="34" charset="0"/>
                  <a:buChar char="•"/>
                </a:pPr>
                <a:r>
                  <a:rPr lang="hr-HR" sz="2400" dirty="0" err="1"/>
                  <a:t>Suspendisse</a:t>
                </a:r>
                <a:r>
                  <a:rPr lang="hr-HR" sz="2400" dirty="0"/>
                  <a:t> </a:t>
                </a:r>
                <a:r>
                  <a:rPr lang="hr-HR" sz="2400" dirty="0" err="1"/>
                  <a:t>ut</a:t>
                </a:r>
                <a:r>
                  <a:rPr lang="hr-HR" sz="2400" dirty="0"/>
                  <a:t> </a:t>
                </a:r>
                <a:r>
                  <a:rPr lang="hr-HR" sz="2400" dirty="0" err="1"/>
                  <a:t>metus</a:t>
                </a:r>
                <a:r>
                  <a:rPr lang="hr-HR" sz="2400" dirty="0"/>
                  <a:t> </a:t>
                </a:r>
                <a:r>
                  <a:rPr lang="hr-HR" sz="2400" dirty="0" err="1"/>
                  <a:t>ut</a:t>
                </a:r>
                <a:r>
                  <a:rPr lang="hr-HR" sz="2400" dirty="0"/>
                  <a:t> </a:t>
                </a:r>
                <a:r>
                  <a:rPr lang="hr-HR" sz="2400" dirty="0" err="1"/>
                  <a:t>dui</a:t>
                </a:r>
                <a:r>
                  <a:rPr lang="hr-HR" sz="2400" dirty="0"/>
                  <a:t> </a:t>
                </a:r>
                <a:r>
                  <a:rPr lang="hr-HR" sz="2400" dirty="0" err="1"/>
                  <a:t>ultrices</a:t>
                </a:r>
                <a:r>
                  <a:rPr lang="hr-HR" sz="2400" dirty="0"/>
                  <a:t> </a:t>
                </a:r>
                <a:r>
                  <a:rPr lang="hr-HR" sz="2400" dirty="0" err="1"/>
                  <a:t>auctor</a:t>
                </a:r>
                <a:r>
                  <a:rPr lang="hr-HR" sz="2400" dirty="0"/>
                  <a:t>.</a:t>
                </a:r>
              </a:p>
            </p:txBody>
          </p:sp>
        </mc:Choice>
        <mc:Fallback>
          <p:sp>
            <p:nvSpPr>
              <p:cNvPr id="15" name="TextBox 14">
                <a:extLst>
                  <a:ext uri="{FF2B5EF4-FFF2-40B4-BE49-F238E27FC236}">
                    <a16:creationId xmlns:a16="http://schemas.microsoft.com/office/drawing/2014/main" id="{D14361D3-8E13-F513-400B-EB4485E8CCA0}"/>
                  </a:ext>
                </a:extLst>
              </p:cNvPr>
              <p:cNvSpPr txBox="1">
                <a:spLocks noRot="1" noChangeAspect="1" noMove="1" noResize="1" noEditPoints="1" noAdjustHandles="1" noChangeArrowheads="1" noChangeShapeType="1" noTextEdit="1"/>
              </p:cNvSpPr>
              <p:nvPr/>
            </p:nvSpPr>
            <p:spPr>
              <a:xfrm>
                <a:off x="1091382" y="3394409"/>
                <a:ext cx="7766868" cy="20211367"/>
              </a:xfrm>
              <a:prstGeom prst="rect">
                <a:avLst/>
              </a:prstGeom>
              <a:blipFill>
                <a:blip r:embed="rId2"/>
                <a:stretch>
                  <a:fillRect l="-1177" t="-241" r="-1256"/>
                </a:stretch>
              </a:blipFill>
            </p:spPr>
            <p:txBody>
              <a:bodyPr/>
              <a:lstStyle/>
              <a:p>
                <a:r>
                  <a:rPr lang="hr-HR">
                    <a:noFill/>
                  </a:rPr>
                  <a:t> </a:t>
                </a:r>
              </a:p>
            </p:txBody>
          </p:sp>
        </mc:Fallback>
      </mc:AlternateContent>
      <p:sp>
        <p:nvSpPr>
          <p:cNvPr id="16" name="TextBox 15">
            <a:extLst>
              <a:ext uri="{FF2B5EF4-FFF2-40B4-BE49-F238E27FC236}">
                <a16:creationId xmlns:a16="http://schemas.microsoft.com/office/drawing/2014/main" id="{7AB1BF94-A5ED-C7A2-BD6C-3D74809A0B3B}"/>
              </a:ext>
            </a:extLst>
          </p:cNvPr>
          <p:cNvSpPr txBox="1"/>
          <p:nvPr/>
        </p:nvSpPr>
        <p:spPr>
          <a:xfrm>
            <a:off x="9129252" y="3394409"/>
            <a:ext cx="7766869" cy="18189595"/>
          </a:xfrm>
          <a:prstGeom prst="rect">
            <a:avLst/>
          </a:prstGeom>
          <a:noFill/>
        </p:spPr>
        <p:txBody>
          <a:bodyPr wrap="square" rtlCol="0">
            <a:spAutoFit/>
          </a:bodyPr>
          <a:lstStyle/>
          <a:p>
            <a:pPr algn="just"/>
            <a:r>
              <a:rPr lang="hr-HR" sz="2400" dirty="0" err="1"/>
              <a:t>Lorem</a:t>
            </a:r>
            <a:r>
              <a:rPr lang="hr-HR" sz="2400" dirty="0"/>
              <a:t> </a:t>
            </a:r>
            <a:r>
              <a:rPr lang="hr-HR" sz="2400" dirty="0" err="1"/>
              <a:t>ipsum</a:t>
            </a:r>
            <a:r>
              <a:rPr lang="hr-HR" sz="2400" dirty="0"/>
              <a:t> </a:t>
            </a:r>
            <a:r>
              <a:rPr lang="hr-HR" sz="2400" dirty="0" err="1"/>
              <a:t>dolor</a:t>
            </a:r>
            <a:r>
              <a:rPr lang="hr-HR" sz="2400" dirty="0"/>
              <a:t> sit </a:t>
            </a:r>
            <a:r>
              <a:rPr lang="hr-HR" sz="2400" dirty="0" err="1"/>
              <a:t>amet</a:t>
            </a:r>
            <a:r>
              <a:rPr lang="hr-HR" sz="2400" dirty="0"/>
              <a:t>, </a:t>
            </a:r>
            <a:r>
              <a:rPr lang="hr-HR" sz="2400" dirty="0" err="1"/>
              <a:t>consectetur</a:t>
            </a:r>
            <a:r>
              <a:rPr lang="hr-HR" sz="2400" dirty="0"/>
              <a:t> </a:t>
            </a:r>
            <a:r>
              <a:rPr lang="hr-HR" sz="2400" dirty="0" err="1"/>
              <a:t>adipiscing</a:t>
            </a:r>
            <a:r>
              <a:rPr lang="hr-HR" sz="2400" dirty="0"/>
              <a:t> </a:t>
            </a:r>
            <a:r>
              <a:rPr lang="hr-HR" sz="2400" dirty="0" err="1"/>
              <a:t>elit</a:t>
            </a:r>
            <a:r>
              <a:rPr lang="hr-HR" sz="2400" dirty="0"/>
              <a:t>, </a:t>
            </a:r>
            <a:r>
              <a:rPr lang="hr-HR" sz="2400" dirty="0" err="1"/>
              <a:t>sed</a:t>
            </a:r>
            <a:r>
              <a:rPr lang="hr-HR" sz="2400" dirty="0"/>
              <a:t> do </a:t>
            </a:r>
            <a:r>
              <a:rPr lang="hr-HR" sz="2400" dirty="0" err="1"/>
              <a:t>eiusmod</a:t>
            </a:r>
            <a:r>
              <a:rPr lang="hr-HR" sz="2400" dirty="0"/>
              <a:t> </a:t>
            </a:r>
            <a:r>
              <a:rPr lang="hr-HR" sz="2400" dirty="0" err="1"/>
              <a:t>tempor</a:t>
            </a:r>
            <a:r>
              <a:rPr lang="hr-HR" sz="2400" dirty="0"/>
              <a:t> </a:t>
            </a:r>
            <a:r>
              <a:rPr lang="hr-HR" sz="2400" dirty="0" err="1"/>
              <a:t>incididunt</a:t>
            </a:r>
            <a:r>
              <a:rPr lang="hr-HR" sz="2400" dirty="0"/>
              <a:t> </a:t>
            </a:r>
            <a:r>
              <a:rPr lang="hr-HR" sz="2400" dirty="0" err="1"/>
              <a:t>ut</a:t>
            </a:r>
            <a:r>
              <a:rPr lang="hr-HR" sz="2400" dirty="0"/>
              <a:t> </a:t>
            </a:r>
            <a:r>
              <a:rPr lang="hr-HR" sz="2400" dirty="0" err="1"/>
              <a:t>labore</a:t>
            </a:r>
            <a:r>
              <a:rPr lang="hr-HR" sz="2400" dirty="0"/>
              <a:t> </a:t>
            </a:r>
            <a:r>
              <a:rPr lang="hr-HR" sz="2400" dirty="0" err="1"/>
              <a:t>et</a:t>
            </a:r>
            <a:r>
              <a:rPr lang="hr-HR" sz="2400" dirty="0"/>
              <a:t> </a:t>
            </a:r>
            <a:r>
              <a:rPr lang="hr-HR" sz="2400" dirty="0" err="1"/>
              <a:t>dolore</a:t>
            </a:r>
            <a:r>
              <a:rPr lang="hr-HR" sz="2400" dirty="0"/>
              <a:t> </a:t>
            </a:r>
            <a:r>
              <a:rPr lang="hr-HR" sz="2400" dirty="0" err="1"/>
              <a:t>magna</a:t>
            </a:r>
            <a:r>
              <a:rPr lang="hr-HR" sz="2400" dirty="0"/>
              <a:t> </a:t>
            </a:r>
            <a:r>
              <a:rPr lang="hr-HR" sz="2400" dirty="0" err="1"/>
              <a:t>aliqua</a:t>
            </a:r>
            <a:r>
              <a:rPr lang="hr-HR" sz="2400" dirty="0"/>
              <a:t>. </a:t>
            </a:r>
            <a:r>
              <a:rPr lang="hr-HR" sz="2400" dirty="0" err="1"/>
              <a:t>Ut</a:t>
            </a:r>
            <a:r>
              <a:rPr lang="hr-HR" sz="2400" dirty="0"/>
              <a:t> </a:t>
            </a:r>
            <a:r>
              <a:rPr lang="hr-HR" sz="2400" dirty="0" err="1"/>
              <a:t>enim</a:t>
            </a:r>
            <a:r>
              <a:rPr lang="hr-HR" sz="2400" dirty="0"/>
              <a:t> ad </a:t>
            </a:r>
            <a:r>
              <a:rPr lang="hr-HR" sz="2400" dirty="0" err="1"/>
              <a:t>minim</a:t>
            </a:r>
            <a:r>
              <a:rPr lang="hr-HR" sz="2400" dirty="0"/>
              <a:t> </a:t>
            </a:r>
            <a:r>
              <a:rPr lang="hr-HR" sz="2400" dirty="0" err="1"/>
              <a:t>veniam</a:t>
            </a:r>
            <a:r>
              <a:rPr lang="hr-HR" sz="2400" dirty="0"/>
              <a:t>, </a:t>
            </a:r>
            <a:r>
              <a:rPr lang="hr-HR" sz="2400" dirty="0" err="1"/>
              <a:t>quis</a:t>
            </a:r>
            <a:r>
              <a:rPr lang="hr-HR" sz="2400" dirty="0"/>
              <a:t> </a:t>
            </a:r>
            <a:r>
              <a:rPr lang="hr-HR" sz="2400" dirty="0" err="1"/>
              <a:t>nostrud</a:t>
            </a:r>
            <a:r>
              <a:rPr lang="hr-HR" sz="2400" dirty="0"/>
              <a:t> </a:t>
            </a:r>
            <a:r>
              <a:rPr lang="hr-HR" sz="2400" dirty="0" err="1"/>
              <a:t>exercitation</a:t>
            </a:r>
            <a:r>
              <a:rPr lang="hr-HR" sz="2400" dirty="0"/>
              <a:t> </a:t>
            </a:r>
            <a:r>
              <a:rPr lang="hr-HR" sz="2400" dirty="0" err="1"/>
              <a:t>ullamco</a:t>
            </a:r>
            <a:r>
              <a:rPr lang="hr-HR" sz="2400" dirty="0"/>
              <a:t> </a:t>
            </a:r>
            <a:r>
              <a:rPr lang="hr-HR" sz="2400" dirty="0" err="1"/>
              <a:t>laboris</a:t>
            </a:r>
            <a:r>
              <a:rPr lang="hr-HR" sz="2400" dirty="0"/>
              <a:t> nisi </a:t>
            </a:r>
            <a:r>
              <a:rPr lang="hr-HR" sz="2400" dirty="0" err="1"/>
              <a:t>ut</a:t>
            </a:r>
            <a:r>
              <a:rPr lang="hr-HR" sz="2400" dirty="0"/>
              <a:t> </a:t>
            </a:r>
            <a:r>
              <a:rPr lang="hr-HR" sz="2400" dirty="0" err="1"/>
              <a:t>aliquip</a:t>
            </a:r>
            <a:r>
              <a:rPr lang="hr-HR" sz="2400" dirty="0"/>
              <a:t> ex </a:t>
            </a:r>
            <a:r>
              <a:rPr lang="hr-HR" sz="2400" dirty="0" err="1"/>
              <a:t>ea</a:t>
            </a:r>
            <a:r>
              <a:rPr lang="hr-HR" sz="2400" dirty="0"/>
              <a:t> </a:t>
            </a:r>
            <a:r>
              <a:rPr lang="hr-HR" sz="2400" dirty="0" err="1"/>
              <a:t>commodo</a:t>
            </a:r>
            <a:r>
              <a:rPr lang="hr-HR" sz="2400" dirty="0"/>
              <a:t> </a:t>
            </a:r>
            <a:r>
              <a:rPr lang="hr-HR" sz="2400" dirty="0" err="1"/>
              <a:t>consequat</a:t>
            </a:r>
            <a:r>
              <a:rPr lang="hr-HR" sz="2400" dirty="0"/>
              <a:t>. </a:t>
            </a:r>
            <a:r>
              <a:rPr lang="hr-HR" sz="2400" dirty="0" err="1"/>
              <a:t>Duis</a:t>
            </a:r>
            <a:r>
              <a:rPr lang="hr-HR" sz="2400" dirty="0"/>
              <a:t> aute </a:t>
            </a:r>
            <a:r>
              <a:rPr lang="hr-HR" sz="2400" dirty="0" err="1"/>
              <a:t>irure</a:t>
            </a:r>
            <a:r>
              <a:rPr lang="hr-HR" sz="2400" dirty="0"/>
              <a:t> </a:t>
            </a:r>
            <a:r>
              <a:rPr lang="hr-HR" sz="2400" dirty="0" err="1"/>
              <a:t>dolor</a:t>
            </a:r>
            <a:r>
              <a:rPr lang="hr-HR" sz="2400" dirty="0"/>
              <a:t> </a:t>
            </a:r>
            <a:r>
              <a:rPr lang="hr-HR" sz="2400" dirty="0" err="1"/>
              <a:t>in</a:t>
            </a:r>
            <a:r>
              <a:rPr lang="hr-HR" sz="2400" dirty="0"/>
              <a:t> </a:t>
            </a:r>
            <a:r>
              <a:rPr lang="hr-HR" sz="2400" dirty="0" err="1"/>
              <a:t>reprehenderit</a:t>
            </a:r>
            <a:r>
              <a:rPr lang="hr-HR" sz="2400" dirty="0"/>
              <a:t> </a:t>
            </a:r>
            <a:r>
              <a:rPr lang="hr-HR" sz="2400" dirty="0" err="1"/>
              <a:t>in</a:t>
            </a:r>
            <a:r>
              <a:rPr lang="hr-HR" sz="2400" dirty="0"/>
              <a:t> </a:t>
            </a:r>
            <a:r>
              <a:rPr lang="hr-HR" sz="2400" dirty="0" err="1"/>
              <a:t>voluptate</a:t>
            </a:r>
            <a:r>
              <a:rPr lang="hr-HR" sz="2400" dirty="0"/>
              <a:t> velit </a:t>
            </a:r>
            <a:r>
              <a:rPr lang="hr-HR" sz="2400" dirty="0" err="1"/>
              <a:t>esse</a:t>
            </a:r>
            <a:r>
              <a:rPr lang="hr-HR" sz="2400" dirty="0"/>
              <a:t> </a:t>
            </a:r>
            <a:r>
              <a:rPr lang="hr-HR" sz="2400" dirty="0" err="1"/>
              <a:t>cillum</a:t>
            </a:r>
            <a:r>
              <a:rPr lang="hr-HR" sz="2400" dirty="0"/>
              <a:t> </a:t>
            </a:r>
            <a:r>
              <a:rPr lang="hr-HR" sz="2400" dirty="0" err="1"/>
              <a:t>dolore</a:t>
            </a:r>
            <a:r>
              <a:rPr lang="hr-HR" sz="2400" dirty="0"/>
              <a:t> </a:t>
            </a:r>
            <a:r>
              <a:rPr lang="hr-HR" sz="2400" dirty="0" err="1"/>
              <a:t>eu</a:t>
            </a:r>
            <a:r>
              <a:rPr lang="hr-HR" sz="2400" dirty="0"/>
              <a:t> </a:t>
            </a:r>
            <a:r>
              <a:rPr lang="hr-HR" sz="2400" dirty="0" err="1"/>
              <a:t>fugiat</a:t>
            </a:r>
            <a:r>
              <a:rPr lang="hr-HR" sz="2400" dirty="0"/>
              <a:t> </a:t>
            </a:r>
            <a:r>
              <a:rPr lang="hr-HR" sz="2400" dirty="0" err="1"/>
              <a:t>nulla</a:t>
            </a:r>
            <a:r>
              <a:rPr lang="hr-HR" sz="2400" dirty="0"/>
              <a:t> </a:t>
            </a:r>
            <a:r>
              <a:rPr lang="hr-HR" sz="2400" dirty="0" err="1"/>
              <a:t>pariatur</a:t>
            </a:r>
            <a:r>
              <a:rPr lang="hr-HR" sz="2400" dirty="0"/>
              <a:t>. </a:t>
            </a:r>
            <a:r>
              <a:rPr lang="hr-HR" sz="2400" dirty="0" err="1"/>
              <a:t>Excepteur</a:t>
            </a:r>
            <a:r>
              <a:rPr lang="hr-HR" sz="2400" dirty="0"/>
              <a:t> </a:t>
            </a:r>
            <a:r>
              <a:rPr lang="hr-HR" sz="2400" dirty="0" err="1"/>
              <a:t>sint</a:t>
            </a:r>
            <a:r>
              <a:rPr lang="hr-HR" sz="2400" dirty="0"/>
              <a:t> </a:t>
            </a:r>
            <a:r>
              <a:rPr lang="hr-HR" sz="2400" dirty="0" err="1"/>
              <a:t>occaecat</a:t>
            </a:r>
            <a:r>
              <a:rPr lang="hr-HR" sz="2400" dirty="0"/>
              <a:t> </a:t>
            </a:r>
            <a:r>
              <a:rPr lang="hr-HR" sz="2400" dirty="0" err="1"/>
              <a:t>cupidatat</a:t>
            </a:r>
            <a:r>
              <a:rPr lang="hr-HR" sz="2400" dirty="0"/>
              <a:t> </a:t>
            </a:r>
            <a:r>
              <a:rPr lang="hr-HR" sz="2400" dirty="0" err="1"/>
              <a:t>non</a:t>
            </a:r>
            <a:r>
              <a:rPr lang="hr-HR" sz="2400" dirty="0"/>
              <a:t> </a:t>
            </a:r>
            <a:r>
              <a:rPr lang="hr-HR" sz="2400" dirty="0" err="1"/>
              <a:t>proident</a:t>
            </a:r>
            <a:r>
              <a:rPr lang="hr-HR" sz="2400" dirty="0"/>
              <a:t>, </a:t>
            </a:r>
            <a:r>
              <a:rPr lang="hr-HR" sz="2400" dirty="0" err="1"/>
              <a:t>sunt</a:t>
            </a:r>
            <a:r>
              <a:rPr lang="hr-HR" sz="2400" dirty="0"/>
              <a:t> </a:t>
            </a:r>
            <a:r>
              <a:rPr lang="hr-HR" sz="2400" dirty="0" err="1"/>
              <a:t>in</a:t>
            </a:r>
            <a:r>
              <a:rPr lang="hr-HR" sz="2400" dirty="0"/>
              <a:t> </a:t>
            </a:r>
            <a:r>
              <a:rPr lang="hr-HR" sz="2400" dirty="0" err="1"/>
              <a:t>culpa</a:t>
            </a:r>
            <a:r>
              <a:rPr lang="hr-HR" sz="2400" dirty="0"/>
              <a:t> </a:t>
            </a:r>
            <a:r>
              <a:rPr lang="hr-HR" sz="2400" dirty="0" err="1"/>
              <a:t>qui</a:t>
            </a:r>
            <a:r>
              <a:rPr lang="hr-HR" sz="2400" dirty="0"/>
              <a:t> </a:t>
            </a:r>
            <a:r>
              <a:rPr lang="hr-HR" sz="2400" dirty="0" err="1"/>
              <a:t>officia</a:t>
            </a:r>
            <a:r>
              <a:rPr lang="hr-HR" sz="2400" dirty="0"/>
              <a:t> </a:t>
            </a:r>
            <a:r>
              <a:rPr lang="hr-HR" sz="2400" dirty="0" err="1"/>
              <a:t>deserunt</a:t>
            </a:r>
            <a:r>
              <a:rPr lang="hr-HR" sz="2400" dirty="0"/>
              <a:t> </a:t>
            </a:r>
            <a:r>
              <a:rPr lang="hr-HR" sz="2400" dirty="0" err="1"/>
              <a:t>mollit</a:t>
            </a:r>
            <a:r>
              <a:rPr lang="hr-HR" sz="2400" dirty="0"/>
              <a:t> </a:t>
            </a:r>
            <a:r>
              <a:rPr lang="hr-HR" sz="2400" dirty="0" err="1"/>
              <a:t>anim</a:t>
            </a:r>
            <a:r>
              <a:rPr lang="hr-HR" sz="2400" dirty="0"/>
              <a:t> </a:t>
            </a:r>
            <a:r>
              <a:rPr lang="hr-HR" sz="2400" dirty="0" err="1"/>
              <a:t>id</a:t>
            </a:r>
            <a:r>
              <a:rPr lang="hr-HR" sz="2400" dirty="0"/>
              <a:t> </a:t>
            </a:r>
            <a:r>
              <a:rPr lang="hr-HR" sz="2400" dirty="0" err="1"/>
              <a:t>est</a:t>
            </a:r>
            <a:r>
              <a:rPr lang="hr-HR" sz="2400" dirty="0"/>
              <a:t> </a:t>
            </a:r>
            <a:r>
              <a:rPr lang="hr-HR" sz="2400" dirty="0" err="1"/>
              <a:t>laborum</a:t>
            </a:r>
            <a:r>
              <a:rPr lang="hr-HR" sz="2400" dirty="0"/>
              <a:t>.</a:t>
            </a:r>
            <a:endParaRPr lang="en-US" sz="2400" dirty="0"/>
          </a:p>
          <a:p>
            <a:pPr algn="just"/>
            <a:endParaRPr lang="en-US" sz="2400" dirty="0"/>
          </a:p>
          <a:p>
            <a:pPr algn="just"/>
            <a:r>
              <a:rPr lang="hr-HR" sz="2400" dirty="0" err="1"/>
              <a:t>Sed</a:t>
            </a:r>
            <a:r>
              <a:rPr lang="hr-HR" sz="2400" dirty="0"/>
              <a:t> </a:t>
            </a:r>
            <a:r>
              <a:rPr lang="hr-HR" sz="2400" dirty="0" err="1"/>
              <a:t>ut</a:t>
            </a:r>
            <a:r>
              <a:rPr lang="hr-HR" sz="2400" dirty="0"/>
              <a:t> </a:t>
            </a:r>
            <a:r>
              <a:rPr lang="hr-HR" sz="2400" dirty="0" err="1"/>
              <a:t>perspiciatis</a:t>
            </a:r>
            <a:r>
              <a:rPr lang="hr-HR" sz="2400" dirty="0"/>
              <a:t> </a:t>
            </a:r>
            <a:r>
              <a:rPr lang="hr-HR" sz="2400" dirty="0" err="1"/>
              <a:t>unde</a:t>
            </a:r>
            <a:r>
              <a:rPr lang="hr-HR" sz="2400" dirty="0"/>
              <a:t> </a:t>
            </a:r>
            <a:r>
              <a:rPr lang="hr-HR" sz="2400" dirty="0" err="1"/>
              <a:t>omnis</a:t>
            </a:r>
            <a:r>
              <a:rPr lang="hr-HR" sz="2400" dirty="0"/>
              <a:t> iste </a:t>
            </a:r>
            <a:r>
              <a:rPr lang="hr-HR" sz="2400" dirty="0" err="1"/>
              <a:t>natus</a:t>
            </a:r>
            <a:r>
              <a:rPr lang="hr-HR" sz="2400" dirty="0"/>
              <a:t> </a:t>
            </a:r>
            <a:r>
              <a:rPr lang="hr-HR" sz="2400" dirty="0" err="1"/>
              <a:t>error</a:t>
            </a:r>
            <a:r>
              <a:rPr lang="hr-HR" sz="2400" dirty="0"/>
              <a:t> sit </a:t>
            </a:r>
            <a:r>
              <a:rPr lang="hr-HR" sz="2400" dirty="0" err="1"/>
              <a:t>voluptatem</a:t>
            </a:r>
            <a:r>
              <a:rPr lang="hr-HR" sz="2400" dirty="0"/>
              <a:t> </a:t>
            </a:r>
            <a:r>
              <a:rPr lang="hr-HR" sz="2400" dirty="0" err="1"/>
              <a:t>accusantium</a:t>
            </a:r>
            <a:r>
              <a:rPr lang="hr-HR" sz="2400" dirty="0"/>
              <a:t> </a:t>
            </a:r>
            <a:r>
              <a:rPr lang="hr-HR" sz="2400" dirty="0" err="1"/>
              <a:t>doloremque</a:t>
            </a:r>
            <a:r>
              <a:rPr lang="hr-HR" sz="2400" dirty="0"/>
              <a:t> </a:t>
            </a:r>
            <a:r>
              <a:rPr lang="hr-HR" sz="2400" dirty="0" err="1"/>
              <a:t>laudantium</a:t>
            </a:r>
            <a:r>
              <a:rPr lang="hr-HR" sz="2400" dirty="0"/>
              <a:t>, </a:t>
            </a:r>
            <a:r>
              <a:rPr lang="hr-HR" sz="2400" dirty="0" err="1"/>
              <a:t>totam</a:t>
            </a:r>
            <a:r>
              <a:rPr lang="hr-HR" sz="2400" dirty="0"/>
              <a:t> </a:t>
            </a:r>
            <a:r>
              <a:rPr lang="hr-HR" sz="2400" dirty="0" err="1"/>
              <a:t>rem</a:t>
            </a:r>
            <a:r>
              <a:rPr lang="hr-HR" sz="2400" dirty="0"/>
              <a:t> </a:t>
            </a:r>
            <a:r>
              <a:rPr lang="hr-HR" sz="2400" dirty="0" err="1"/>
              <a:t>aperiam</a:t>
            </a:r>
            <a:r>
              <a:rPr lang="hr-HR" sz="2400" dirty="0"/>
              <a:t>, </a:t>
            </a:r>
            <a:r>
              <a:rPr lang="hr-HR" sz="2400" dirty="0" err="1"/>
              <a:t>eaque</a:t>
            </a:r>
            <a:r>
              <a:rPr lang="hr-HR" sz="2400" dirty="0"/>
              <a:t> </a:t>
            </a:r>
            <a:r>
              <a:rPr lang="hr-HR" sz="2400" dirty="0" err="1"/>
              <a:t>ipsa</a:t>
            </a:r>
            <a:r>
              <a:rPr lang="hr-HR" sz="2400" dirty="0"/>
              <a:t> </a:t>
            </a:r>
            <a:r>
              <a:rPr lang="hr-HR" sz="2400" dirty="0" err="1"/>
              <a:t>quae</a:t>
            </a:r>
            <a:r>
              <a:rPr lang="hr-HR" sz="2400" dirty="0"/>
              <a:t> </a:t>
            </a:r>
            <a:r>
              <a:rPr lang="hr-HR" sz="2400" dirty="0" err="1"/>
              <a:t>ab</a:t>
            </a:r>
            <a:r>
              <a:rPr lang="hr-HR" sz="2400" dirty="0"/>
              <a:t> </a:t>
            </a:r>
            <a:r>
              <a:rPr lang="hr-HR" sz="2400" dirty="0" err="1"/>
              <a:t>illo</a:t>
            </a:r>
            <a:r>
              <a:rPr lang="hr-HR" sz="2400" dirty="0"/>
              <a:t> </a:t>
            </a:r>
            <a:r>
              <a:rPr lang="hr-HR" sz="2400" dirty="0" err="1"/>
              <a:t>inventore</a:t>
            </a:r>
            <a:r>
              <a:rPr lang="hr-HR" sz="2400" dirty="0"/>
              <a:t> </a:t>
            </a:r>
            <a:r>
              <a:rPr lang="hr-HR" sz="2400" dirty="0" err="1"/>
              <a:t>veritatis</a:t>
            </a:r>
            <a:r>
              <a:rPr lang="hr-HR" sz="2400" dirty="0"/>
              <a:t> </a:t>
            </a:r>
            <a:r>
              <a:rPr lang="hr-HR" sz="2400" dirty="0" err="1"/>
              <a:t>et</a:t>
            </a:r>
            <a:r>
              <a:rPr lang="hr-HR" sz="2400" dirty="0"/>
              <a:t> </a:t>
            </a:r>
            <a:r>
              <a:rPr lang="hr-HR" sz="2400" dirty="0" err="1"/>
              <a:t>quasi</a:t>
            </a:r>
            <a:r>
              <a:rPr lang="hr-HR" sz="2400" dirty="0"/>
              <a:t> </a:t>
            </a:r>
            <a:r>
              <a:rPr lang="hr-HR" sz="2400" dirty="0" err="1"/>
              <a:t>architecto</a:t>
            </a:r>
            <a:r>
              <a:rPr lang="hr-HR" sz="2400" dirty="0"/>
              <a:t> </a:t>
            </a:r>
            <a:r>
              <a:rPr lang="hr-HR" sz="2400" dirty="0" err="1"/>
              <a:t>beatae</a:t>
            </a:r>
            <a:r>
              <a:rPr lang="hr-HR" sz="2400" dirty="0"/>
              <a:t> vitae </a:t>
            </a:r>
            <a:r>
              <a:rPr lang="hr-HR" sz="2400" dirty="0" err="1"/>
              <a:t>dicta</a:t>
            </a:r>
            <a:r>
              <a:rPr lang="hr-HR" sz="2400" dirty="0"/>
              <a:t> </a:t>
            </a:r>
            <a:r>
              <a:rPr lang="hr-HR" sz="2400" dirty="0" err="1"/>
              <a:t>sunt</a:t>
            </a:r>
            <a:r>
              <a:rPr lang="hr-HR" sz="2400" dirty="0"/>
              <a:t> </a:t>
            </a:r>
            <a:r>
              <a:rPr lang="hr-HR" sz="2400" dirty="0" err="1"/>
              <a:t>explicabo</a:t>
            </a:r>
            <a:r>
              <a:rPr lang="hr-HR" sz="2400" dirty="0"/>
              <a:t>. Nemo </a:t>
            </a:r>
            <a:r>
              <a:rPr lang="hr-HR" sz="2400" dirty="0" err="1"/>
              <a:t>enim</a:t>
            </a:r>
            <a:r>
              <a:rPr lang="hr-HR" sz="2400" dirty="0"/>
              <a:t> </a:t>
            </a:r>
            <a:r>
              <a:rPr lang="hr-HR" sz="2400" dirty="0" err="1"/>
              <a:t>ipsam</a:t>
            </a:r>
            <a:r>
              <a:rPr lang="hr-HR" sz="2400" dirty="0"/>
              <a:t> </a:t>
            </a:r>
            <a:r>
              <a:rPr lang="hr-HR" sz="2400" dirty="0" err="1"/>
              <a:t>voluptatem</a:t>
            </a:r>
            <a:r>
              <a:rPr lang="hr-HR" sz="2400" dirty="0"/>
              <a:t> </a:t>
            </a:r>
            <a:r>
              <a:rPr lang="hr-HR" sz="2400" dirty="0" err="1"/>
              <a:t>quia</a:t>
            </a:r>
            <a:r>
              <a:rPr lang="hr-HR" sz="2400" dirty="0"/>
              <a:t> </a:t>
            </a:r>
            <a:r>
              <a:rPr lang="hr-HR" sz="2400" dirty="0" err="1"/>
              <a:t>voluptas</a:t>
            </a:r>
            <a:r>
              <a:rPr lang="hr-HR" sz="2400" dirty="0"/>
              <a:t> sit </a:t>
            </a:r>
            <a:r>
              <a:rPr lang="hr-HR" sz="2400" dirty="0" err="1"/>
              <a:t>aspernatur</a:t>
            </a:r>
            <a:r>
              <a:rPr lang="hr-HR" sz="2400" dirty="0"/>
              <a:t> aut </a:t>
            </a:r>
            <a:r>
              <a:rPr lang="hr-HR" sz="2400" dirty="0" err="1"/>
              <a:t>odit</a:t>
            </a:r>
            <a:r>
              <a:rPr lang="hr-HR" sz="2400" dirty="0"/>
              <a:t> aut </a:t>
            </a:r>
            <a:r>
              <a:rPr lang="hr-HR" sz="2400" dirty="0" err="1"/>
              <a:t>fugit</a:t>
            </a:r>
            <a:r>
              <a:rPr lang="hr-HR" sz="2400" dirty="0"/>
              <a:t>, </a:t>
            </a:r>
            <a:r>
              <a:rPr lang="hr-HR" sz="2400" dirty="0" err="1"/>
              <a:t>sed</a:t>
            </a:r>
            <a:r>
              <a:rPr lang="hr-HR" sz="2400" dirty="0"/>
              <a:t> </a:t>
            </a:r>
            <a:r>
              <a:rPr lang="hr-HR" sz="2400" dirty="0" err="1"/>
              <a:t>quia</a:t>
            </a:r>
            <a:r>
              <a:rPr lang="hr-HR" sz="2400" dirty="0"/>
              <a:t> </a:t>
            </a:r>
            <a:r>
              <a:rPr lang="hr-HR" sz="2400" dirty="0" err="1"/>
              <a:t>consequuntur</a:t>
            </a:r>
            <a:r>
              <a:rPr lang="hr-HR" sz="2400" dirty="0"/>
              <a:t> </a:t>
            </a:r>
            <a:r>
              <a:rPr lang="hr-HR" sz="2400" dirty="0" err="1"/>
              <a:t>magni</a:t>
            </a:r>
            <a:r>
              <a:rPr lang="hr-HR" sz="2400" dirty="0"/>
              <a:t> </a:t>
            </a:r>
            <a:r>
              <a:rPr lang="hr-HR" sz="2400" dirty="0" err="1"/>
              <a:t>dolores</a:t>
            </a:r>
            <a:r>
              <a:rPr lang="hr-HR" sz="2400" dirty="0"/>
              <a:t> </a:t>
            </a:r>
            <a:r>
              <a:rPr lang="hr-HR" sz="2400" dirty="0" err="1"/>
              <a:t>eos</a:t>
            </a:r>
            <a:r>
              <a:rPr lang="hr-HR" sz="2400" dirty="0"/>
              <a:t> </a:t>
            </a:r>
            <a:r>
              <a:rPr lang="hr-HR" sz="2400" dirty="0" err="1"/>
              <a:t>qui</a:t>
            </a:r>
            <a:r>
              <a:rPr lang="hr-HR" sz="2400" dirty="0"/>
              <a:t> </a:t>
            </a:r>
            <a:r>
              <a:rPr lang="hr-HR" sz="2400" dirty="0" err="1"/>
              <a:t>ratione</a:t>
            </a:r>
            <a:r>
              <a:rPr lang="hr-HR" sz="2400" dirty="0"/>
              <a:t> </a:t>
            </a:r>
            <a:r>
              <a:rPr lang="hr-HR" sz="2400" dirty="0" err="1"/>
              <a:t>voluptatem</a:t>
            </a:r>
            <a:r>
              <a:rPr lang="hr-HR" sz="2400" dirty="0"/>
              <a:t> </a:t>
            </a:r>
            <a:r>
              <a:rPr lang="hr-HR" sz="2400" dirty="0" err="1"/>
              <a:t>sequi</a:t>
            </a:r>
            <a:r>
              <a:rPr lang="hr-HR" sz="2400" dirty="0"/>
              <a:t> </a:t>
            </a:r>
            <a:r>
              <a:rPr lang="hr-HR" sz="2400" dirty="0" err="1"/>
              <a:t>nesciunt</a:t>
            </a:r>
            <a:r>
              <a:rPr lang="hr-HR" sz="2400" dirty="0"/>
              <a:t>. </a:t>
            </a:r>
            <a:r>
              <a:rPr lang="hr-HR" sz="2400" dirty="0" err="1"/>
              <a:t>Neque</a:t>
            </a:r>
            <a:r>
              <a:rPr lang="hr-HR" sz="2400" dirty="0"/>
              <a:t> </a:t>
            </a:r>
            <a:r>
              <a:rPr lang="hr-HR" sz="2400" dirty="0" err="1"/>
              <a:t>porro</a:t>
            </a:r>
            <a:r>
              <a:rPr lang="hr-HR" sz="2400" dirty="0"/>
              <a:t> </a:t>
            </a:r>
            <a:r>
              <a:rPr lang="hr-HR" sz="2400" dirty="0" err="1"/>
              <a:t>quisquam</a:t>
            </a:r>
            <a:r>
              <a:rPr lang="hr-HR" sz="2400" dirty="0"/>
              <a:t> </a:t>
            </a:r>
            <a:r>
              <a:rPr lang="hr-HR" sz="2400" dirty="0" err="1"/>
              <a:t>est</a:t>
            </a:r>
            <a:r>
              <a:rPr lang="hr-HR" sz="2400" dirty="0"/>
              <a:t>, </a:t>
            </a:r>
            <a:r>
              <a:rPr lang="hr-HR" sz="2400" dirty="0" err="1"/>
              <a:t>qui</a:t>
            </a:r>
            <a:r>
              <a:rPr lang="hr-HR" sz="2400" dirty="0"/>
              <a:t> </a:t>
            </a:r>
            <a:r>
              <a:rPr lang="hr-HR" sz="2400" dirty="0" err="1"/>
              <a:t>dolorem</a:t>
            </a:r>
            <a:r>
              <a:rPr lang="hr-HR" sz="2400" dirty="0"/>
              <a:t> </a:t>
            </a:r>
            <a:r>
              <a:rPr lang="hr-HR" sz="2400" dirty="0" err="1"/>
              <a:t>ipsum</a:t>
            </a:r>
            <a:r>
              <a:rPr lang="hr-HR" sz="2400" dirty="0"/>
              <a:t> </a:t>
            </a:r>
            <a:r>
              <a:rPr lang="hr-HR" sz="2400" dirty="0" err="1"/>
              <a:t>quia</a:t>
            </a:r>
            <a:r>
              <a:rPr lang="hr-HR" sz="2400" dirty="0"/>
              <a:t> </a:t>
            </a:r>
            <a:r>
              <a:rPr lang="hr-HR" sz="2400" dirty="0" err="1"/>
              <a:t>dolor</a:t>
            </a:r>
            <a:r>
              <a:rPr lang="hr-HR" sz="2400" dirty="0"/>
              <a:t> sit </a:t>
            </a:r>
            <a:r>
              <a:rPr lang="hr-HR" sz="2400" dirty="0" err="1"/>
              <a:t>amet</a:t>
            </a:r>
            <a:r>
              <a:rPr lang="hr-HR" sz="2400" dirty="0"/>
              <a:t>, </a:t>
            </a:r>
            <a:r>
              <a:rPr lang="hr-HR" sz="2400" dirty="0" err="1"/>
              <a:t>consectetur</a:t>
            </a:r>
            <a:r>
              <a:rPr lang="hr-HR" sz="2400" dirty="0"/>
              <a:t>, </a:t>
            </a:r>
            <a:r>
              <a:rPr lang="hr-HR" sz="2400" dirty="0" err="1"/>
              <a:t>adipisci</a:t>
            </a:r>
            <a:r>
              <a:rPr lang="hr-HR" sz="2400" dirty="0"/>
              <a:t> velit, </a:t>
            </a:r>
            <a:r>
              <a:rPr lang="hr-HR" sz="2400" dirty="0" err="1"/>
              <a:t>sed</a:t>
            </a:r>
            <a:r>
              <a:rPr lang="hr-HR" sz="2400" dirty="0"/>
              <a:t> </a:t>
            </a:r>
            <a:r>
              <a:rPr lang="hr-HR" sz="2400" dirty="0" err="1"/>
              <a:t>quia</a:t>
            </a:r>
            <a:r>
              <a:rPr lang="hr-HR" sz="2400" dirty="0"/>
              <a:t> </a:t>
            </a:r>
            <a:r>
              <a:rPr lang="hr-HR" sz="2400" dirty="0" err="1"/>
              <a:t>non</a:t>
            </a:r>
            <a:r>
              <a:rPr lang="hr-HR" sz="2400" dirty="0"/>
              <a:t> </a:t>
            </a:r>
            <a:r>
              <a:rPr lang="hr-HR" sz="2400" dirty="0" err="1"/>
              <a:t>numquam</a:t>
            </a:r>
            <a:r>
              <a:rPr lang="hr-HR" sz="2400" dirty="0"/>
              <a:t> </a:t>
            </a:r>
            <a:r>
              <a:rPr lang="hr-HR" sz="2400" dirty="0" err="1"/>
              <a:t>eius</a:t>
            </a:r>
            <a:r>
              <a:rPr lang="hr-HR" sz="2400" dirty="0"/>
              <a:t> modi </a:t>
            </a:r>
            <a:r>
              <a:rPr lang="hr-HR" sz="2400" dirty="0" err="1"/>
              <a:t>tempora</a:t>
            </a:r>
            <a:r>
              <a:rPr lang="hr-HR" sz="2400" dirty="0"/>
              <a:t> </a:t>
            </a:r>
            <a:r>
              <a:rPr lang="hr-HR" sz="2400" dirty="0" err="1"/>
              <a:t>incidunt</a:t>
            </a:r>
            <a:r>
              <a:rPr lang="hr-HR" sz="2400" dirty="0"/>
              <a:t> </a:t>
            </a:r>
            <a:r>
              <a:rPr lang="hr-HR" sz="2400" dirty="0" err="1"/>
              <a:t>ut</a:t>
            </a:r>
            <a:r>
              <a:rPr lang="hr-HR" sz="2400" dirty="0"/>
              <a:t> </a:t>
            </a:r>
            <a:r>
              <a:rPr lang="hr-HR" sz="2400" dirty="0" err="1"/>
              <a:t>labore</a:t>
            </a:r>
            <a:r>
              <a:rPr lang="hr-HR" sz="2400" dirty="0"/>
              <a:t> </a:t>
            </a:r>
            <a:r>
              <a:rPr lang="hr-HR" sz="2400" dirty="0" err="1"/>
              <a:t>et</a:t>
            </a:r>
            <a:r>
              <a:rPr lang="hr-HR" sz="2400" dirty="0"/>
              <a:t> </a:t>
            </a:r>
            <a:r>
              <a:rPr lang="hr-HR" sz="2400" dirty="0" err="1"/>
              <a:t>dolore</a:t>
            </a:r>
            <a:r>
              <a:rPr lang="hr-HR" sz="2400" dirty="0"/>
              <a:t> </a:t>
            </a:r>
            <a:r>
              <a:rPr lang="hr-HR" sz="2400" dirty="0" err="1"/>
              <a:t>magnam</a:t>
            </a:r>
            <a:r>
              <a:rPr lang="hr-HR" sz="2400" dirty="0"/>
              <a:t> </a:t>
            </a:r>
            <a:r>
              <a:rPr lang="hr-HR" sz="2400" dirty="0" err="1"/>
              <a:t>aliquam</a:t>
            </a:r>
            <a:r>
              <a:rPr lang="hr-HR" sz="2400" dirty="0"/>
              <a:t> </a:t>
            </a:r>
            <a:r>
              <a:rPr lang="hr-HR" sz="2400" dirty="0" err="1"/>
              <a:t>quaerat</a:t>
            </a:r>
            <a:r>
              <a:rPr lang="hr-HR" sz="2400" dirty="0"/>
              <a:t> </a:t>
            </a:r>
            <a:r>
              <a:rPr lang="hr-HR" sz="2400" dirty="0" err="1"/>
              <a:t>voluptatem</a:t>
            </a:r>
            <a:r>
              <a:rPr lang="hr-HR" sz="2400" dirty="0"/>
              <a:t>. </a:t>
            </a:r>
            <a:r>
              <a:rPr lang="hr-HR" sz="2400" dirty="0" err="1"/>
              <a:t>Ut</a:t>
            </a:r>
            <a:r>
              <a:rPr lang="hr-HR" sz="2400" dirty="0"/>
              <a:t> </a:t>
            </a:r>
            <a:r>
              <a:rPr lang="hr-HR" sz="2400" dirty="0" err="1"/>
              <a:t>enim</a:t>
            </a:r>
            <a:r>
              <a:rPr lang="hr-HR" sz="2400" dirty="0"/>
              <a:t> ad </a:t>
            </a:r>
            <a:r>
              <a:rPr lang="hr-HR" sz="2400" dirty="0" err="1"/>
              <a:t>minima</a:t>
            </a:r>
            <a:r>
              <a:rPr lang="hr-HR" sz="2400" dirty="0"/>
              <a:t> </a:t>
            </a:r>
            <a:r>
              <a:rPr lang="hr-HR" sz="2400" dirty="0" err="1"/>
              <a:t>veniam</a:t>
            </a:r>
            <a:r>
              <a:rPr lang="hr-HR" sz="2400" dirty="0"/>
              <a:t>, </a:t>
            </a:r>
            <a:r>
              <a:rPr lang="hr-HR" sz="2400" dirty="0" err="1"/>
              <a:t>quis</a:t>
            </a:r>
            <a:r>
              <a:rPr lang="hr-HR" sz="2400" dirty="0"/>
              <a:t> </a:t>
            </a:r>
            <a:r>
              <a:rPr lang="hr-HR" sz="2400" dirty="0" err="1"/>
              <a:t>nostrum</a:t>
            </a:r>
            <a:r>
              <a:rPr lang="hr-HR" sz="2400" dirty="0"/>
              <a:t> </a:t>
            </a:r>
            <a:r>
              <a:rPr lang="hr-HR" sz="2400" dirty="0" err="1"/>
              <a:t>exercitationem</a:t>
            </a:r>
            <a:r>
              <a:rPr lang="hr-HR" sz="2400" dirty="0"/>
              <a:t> </a:t>
            </a:r>
            <a:r>
              <a:rPr lang="hr-HR" sz="2400" dirty="0" err="1"/>
              <a:t>ullam</a:t>
            </a:r>
            <a:r>
              <a:rPr lang="hr-HR" sz="2400" dirty="0"/>
              <a:t> </a:t>
            </a:r>
            <a:r>
              <a:rPr lang="hr-HR" sz="2400" dirty="0" err="1"/>
              <a:t>corporis</a:t>
            </a:r>
            <a:r>
              <a:rPr lang="hr-HR" sz="2400" dirty="0"/>
              <a:t> </a:t>
            </a:r>
            <a:r>
              <a:rPr lang="hr-HR" sz="2400" dirty="0" err="1"/>
              <a:t>suscipit</a:t>
            </a:r>
            <a:r>
              <a:rPr lang="hr-HR" sz="2400" dirty="0"/>
              <a:t> </a:t>
            </a:r>
            <a:r>
              <a:rPr lang="hr-HR" sz="2400" dirty="0" err="1"/>
              <a:t>laboriosam</a:t>
            </a:r>
            <a:r>
              <a:rPr lang="hr-HR" sz="2400" dirty="0"/>
              <a:t>, nisi </a:t>
            </a:r>
            <a:r>
              <a:rPr lang="hr-HR" sz="2400" dirty="0" err="1"/>
              <a:t>ut</a:t>
            </a:r>
            <a:r>
              <a:rPr lang="hr-HR" sz="2400" dirty="0"/>
              <a:t> </a:t>
            </a:r>
            <a:r>
              <a:rPr lang="hr-HR" sz="2400" dirty="0" err="1"/>
              <a:t>aliquid</a:t>
            </a:r>
            <a:r>
              <a:rPr lang="hr-HR" sz="2400" dirty="0"/>
              <a:t> ex </a:t>
            </a:r>
            <a:r>
              <a:rPr lang="hr-HR" sz="2400" dirty="0" err="1"/>
              <a:t>ea</a:t>
            </a:r>
            <a:r>
              <a:rPr lang="hr-HR" sz="2400" dirty="0"/>
              <a:t> </a:t>
            </a:r>
            <a:r>
              <a:rPr lang="hr-HR" sz="2400" dirty="0" err="1"/>
              <a:t>commodi</a:t>
            </a:r>
            <a:r>
              <a:rPr lang="hr-HR" sz="2400" dirty="0"/>
              <a:t> </a:t>
            </a:r>
            <a:r>
              <a:rPr lang="hr-HR" sz="2400" dirty="0" err="1"/>
              <a:t>consequatur</a:t>
            </a:r>
            <a:r>
              <a:rPr lang="hr-HR" sz="2400" dirty="0"/>
              <a:t>? </a:t>
            </a:r>
            <a:r>
              <a:rPr lang="hr-HR" sz="2400" dirty="0" err="1"/>
              <a:t>Quis</a:t>
            </a:r>
            <a:r>
              <a:rPr lang="hr-HR" sz="2400" dirty="0"/>
              <a:t> </a:t>
            </a:r>
            <a:r>
              <a:rPr lang="hr-HR" sz="2400" dirty="0" err="1"/>
              <a:t>autem</a:t>
            </a:r>
            <a:r>
              <a:rPr lang="hr-HR" sz="2400" dirty="0"/>
              <a:t> </a:t>
            </a:r>
            <a:r>
              <a:rPr lang="hr-HR" sz="2400" dirty="0" err="1"/>
              <a:t>vel</a:t>
            </a:r>
            <a:r>
              <a:rPr lang="hr-HR" sz="2400" dirty="0"/>
              <a:t> </a:t>
            </a:r>
            <a:r>
              <a:rPr lang="hr-HR" sz="2400" dirty="0" err="1"/>
              <a:t>eum</a:t>
            </a:r>
            <a:r>
              <a:rPr lang="hr-HR" sz="2400" dirty="0"/>
              <a:t> iure </a:t>
            </a:r>
            <a:r>
              <a:rPr lang="hr-HR" sz="2400" dirty="0" err="1"/>
              <a:t>reprehenderit</a:t>
            </a:r>
            <a:r>
              <a:rPr lang="hr-HR" sz="2400" dirty="0"/>
              <a:t> </a:t>
            </a:r>
            <a:r>
              <a:rPr lang="hr-HR" sz="2400" dirty="0" err="1"/>
              <a:t>qui</a:t>
            </a:r>
            <a:r>
              <a:rPr lang="hr-HR" sz="2400" dirty="0"/>
              <a:t> </a:t>
            </a:r>
            <a:r>
              <a:rPr lang="hr-HR" sz="2400" dirty="0" err="1"/>
              <a:t>in</a:t>
            </a:r>
            <a:r>
              <a:rPr lang="hr-HR" sz="2400" dirty="0"/>
              <a:t> </a:t>
            </a:r>
            <a:r>
              <a:rPr lang="hr-HR" sz="2400" dirty="0" err="1"/>
              <a:t>ea</a:t>
            </a:r>
            <a:r>
              <a:rPr lang="hr-HR" sz="2400" dirty="0"/>
              <a:t> </a:t>
            </a:r>
            <a:r>
              <a:rPr lang="hr-HR" sz="2400" dirty="0" err="1"/>
              <a:t>voluptate</a:t>
            </a:r>
            <a:r>
              <a:rPr lang="hr-HR" sz="2400" dirty="0"/>
              <a:t> velit </a:t>
            </a:r>
            <a:r>
              <a:rPr lang="hr-HR" sz="2400" dirty="0" err="1"/>
              <a:t>esse</a:t>
            </a:r>
            <a:r>
              <a:rPr lang="hr-HR" sz="2400" dirty="0"/>
              <a:t> </a:t>
            </a:r>
            <a:r>
              <a:rPr lang="hr-HR" sz="2400" dirty="0" err="1"/>
              <a:t>quam</a:t>
            </a:r>
            <a:r>
              <a:rPr lang="hr-HR" sz="2400" dirty="0"/>
              <a:t> </a:t>
            </a:r>
            <a:r>
              <a:rPr lang="hr-HR" sz="2400" dirty="0" err="1"/>
              <a:t>nihil</a:t>
            </a:r>
            <a:r>
              <a:rPr lang="hr-HR" sz="2400" dirty="0"/>
              <a:t> </a:t>
            </a:r>
            <a:r>
              <a:rPr lang="hr-HR" sz="2400" dirty="0" err="1"/>
              <a:t>molestiae</a:t>
            </a:r>
            <a:r>
              <a:rPr lang="hr-HR" sz="2400" dirty="0"/>
              <a:t> </a:t>
            </a:r>
            <a:r>
              <a:rPr lang="hr-HR" sz="2400" dirty="0" err="1"/>
              <a:t>consequatur</a:t>
            </a:r>
            <a:r>
              <a:rPr lang="hr-HR" sz="2400" dirty="0"/>
              <a:t>, </a:t>
            </a:r>
            <a:r>
              <a:rPr lang="hr-HR" sz="2400" dirty="0" err="1"/>
              <a:t>vel</a:t>
            </a:r>
            <a:r>
              <a:rPr lang="hr-HR" sz="2400" dirty="0"/>
              <a:t> </a:t>
            </a:r>
            <a:r>
              <a:rPr lang="hr-HR" sz="2400" dirty="0" err="1"/>
              <a:t>illum</a:t>
            </a:r>
            <a:r>
              <a:rPr lang="hr-HR" sz="2400" dirty="0"/>
              <a:t> </a:t>
            </a:r>
            <a:r>
              <a:rPr lang="hr-HR" sz="2400" dirty="0" err="1"/>
              <a:t>qui</a:t>
            </a:r>
            <a:r>
              <a:rPr lang="hr-HR" sz="2400" dirty="0"/>
              <a:t> </a:t>
            </a:r>
            <a:r>
              <a:rPr lang="hr-HR" sz="2400" dirty="0" err="1"/>
              <a:t>dolorem</a:t>
            </a:r>
            <a:r>
              <a:rPr lang="hr-HR" sz="2400" dirty="0"/>
              <a:t> </a:t>
            </a:r>
            <a:r>
              <a:rPr lang="hr-HR" sz="2400" dirty="0" err="1"/>
              <a:t>eum</a:t>
            </a:r>
            <a:r>
              <a:rPr lang="hr-HR" sz="2400" dirty="0"/>
              <a:t> </a:t>
            </a:r>
            <a:r>
              <a:rPr lang="hr-HR" sz="2400" dirty="0" err="1"/>
              <a:t>fugiat</a:t>
            </a:r>
            <a:r>
              <a:rPr lang="hr-HR" sz="2400" dirty="0"/>
              <a:t> quo </a:t>
            </a:r>
            <a:r>
              <a:rPr lang="hr-HR" sz="2400" dirty="0" err="1"/>
              <a:t>voluptas</a:t>
            </a:r>
            <a:r>
              <a:rPr lang="hr-HR" sz="2400" dirty="0"/>
              <a:t> </a:t>
            </a:r>
            <a:r>
              <a:rPr lang="hr-HR" sz="2400" dirty="0" err="1"/>
              <a:t>nulla</a:t>
            </a:r>
            <a:r>
              <a:rPr lang="hr-HR" sz="2400" dirty="0"/>
              <a:t> </a:t>
            </a:r>
            <a:r>
              <a:rPr lang="hr-HR" sz="2400" dirty="0" err="1"/>
              <a:t>pariatur</a:t>
            </a:r>
            <a:r>
              <a:rPr lang="hr-HR" sz="2400" dirty="0"/>
              <a:t>?</a:t>
            </a:r>
            <a:endParaRPr lang="en-US" sz="2400" dirty="0"/>
          </a:p>
          <a:p>
            <a:pPr algn="just"/>
            <a:endParaRPr lang="en-US" sz="2400" dirty="0"/>
          </a:p>
          <a:p>
            <a:pPr algn="just"/>
            <a:r>
              <a:rPr lang="hr-HR" sz="2400" dirty="0"/>
              <a:t>At </a:t>
            </a:r>
            <a:r>
              <a:rPr lang="hr-HR" sz="2400" dirty="0" err="1"/>
              <a:t>vero</a:t>
            </a:r>
            <a:r>
              <a:rPr lang="hr-HR" sz="2400" dirty="0"/>
              <a:t> </a:t>
            </a:r>
            <a:r>
              <a:rPr lang="hr-HR" sz="2400" dirty="0" err="1"/>
              <a:t>eos</a:t>
            </a:r>
            <a:r>
              <a:rPr lang="hr-HR" sz="2400" dirty="0"/>
              <a:t> </a:t>
            </a:r>
            <a:r>
              <a:rPr lang="hr-HR" sz="2400" dirty="0" err="1"/>
              <a:t>et</a:t>
            </a:r>
            <a:r>
              <a:rPr lang="hr-HR" sz="2400" dirty="0"/>
              <a:t> </a:t>
            </a:r>
            <a:r>
              <a:rPr lang="hr-HR" sz="2400" dirty="0" err="1"/>
              <a:t>accusamus</a:t>
            </a:r>
            <a:r>
              <a:rPr lang="hr-HR" sz="2400" dirty="0"/>
              <a:t> </a:t>
            </a:r>
            <a:r>
              <a:rPr lang="hr-HR" sz="2400" dirty="0" err="1"/>
              <a:t>et</a:t>
            </a:r>
            <a:r>
              <a:rPr lang="hr-HR" sz="2400" dirty="0"/>
              <a:t> </a:t>
            </a:r>
            <a:r>
              <a:rPr lang="hr-HR" sz="2400" dirty="0" err="1"/>
              <a:t>iusto</a:t>
            </a:r>
            <a:r>
              <a:rPr lang="hr-HR" sz="2400" dirty="0"/>
              <a:t> odio </a:t>
            </a:r>
            <a:r>
              <a:rPr lang="hr-HR" sz="2400" dirty="0" err="1"/>
              <a:t>dignissimos</a:t>
            </a:r>
            <a:r>
              <a:rPr lang="hr-HR" sz="2400" dirty="0"/>
              <a:t> </a:t>
            </a:r>
            <a:r>
              <a:rPr lang="hr-HR" sz="2400" dirty="0" err="1"/>
              <a:t>ducimus</a:t>
            </a:r>
            <a:r>
              <a:rPr lang="hr-HR" sz="2400" dirty="0"/>
              <a:t> </a:t>
            </a:r>
            <a:r>
              <a:rPr lang="hr-HR" sz="2400" dirty="0" err="1"/>
              <a:t>qui</a:t>
            </a:r>
            <a:r>
              <a:rPr lang="hr-HR" sz="2400" dirty="0"/>
              <a:t> </a:t>
            </a:r>
            <a:r>
              <a:rPr lang="hr-HR" sz="2400" dirty="0" err="1"/>
              <a:t>blanditiis</a:t>
            </a:r>
            <a:r>
              <a:rPr lang="hr-HR" sz="2400" dirty="0"/>
              <a:t> </a:t>
            </a:r>
            <a:r>
              <a:rPr lang="hr-HR" sz="2400" dirty="0" err="1"/>
              <a:t>praesentium</a:t>
            </a:r>
            <a:r>
              <a:rPr lang="hr-HR" sz="2400" dirty="0"/>
              <a:t> </a:t>
            </a:r>
            <a:r>
              <a:rPr lang="hr-HR" sz="2400" dirty="0" err="1"/>
              <a:t>voluptatum</a:t>
            </a:r>
            <a:r>
              <a:rPr lang="hr-HR" sz="2400" dirty="0"/>
              <a:t> </a:t>
            </a:r>
            <a:r>
              <a:rPr lang="hr-HR" sz="2400" dirty="0" err="1"/>
              <a:t>deleniti</a:t>
            </a:r>
            <a:r>
              <a:rPr lang="hr-HR" sz="2400" dirty="0"/>
              <a:t> </a:t>
            </a:r>
            <a:r>
              <a:rPr lang="hr-HR" sz="2400" dirty="0" err="1"/>
              <a:t>atque</a:t>
            </a:r>
            <a:r>
              <a:rPr lang="hr-HR" sz="2400" dirty="0"/>
              <a:t> </a:t>
            </a:r>
            <a:r>
              <a:rPr lang="hr-HR" sz="2400" dirty="0" err="1"/>
              <a:t>corrupti</a:t>
            </a:r>
            <a:r>
              <a:rPr lang="hr-HR" sz="2400" dirty="0"/>
              <a:t> </a:t>
            </a:r>
            <a:r>
              <a:rPr lang="hr-HR" sz="2400" dirty="0" err="1"/>
              <a:t>quos</a:t>
            </a:r>
            <a:r>
              <a:rPr lang="hr-HR" sz="2400" dirty="0"/>
              <a:t> </a:t>
            </a:r>
            <a:r>
              <a:rPr lang="hr-HR" sz="2400" dirty="0" err="1"/>
              <a:t>dolores</a:t>
            </a:r>
            <a:r>
              <a:rPr lang="hr-HR" sz="2400" dirty="0"/>
              <a:t> </a:t>
            </a:r>
            <a:r>
              <a:rPr lang="hr-HR" sz="2400" dirty="0" err="1"/>
              <a:t>et</a:t>
            </a:r>
            <a:r>
              <a:rPr lang="hr-HR" sz="2400" dirty="0"/>
              <a:t> </a:t>
            </a:r>
            <a:r>
              <a:rPr lang="hr-HR" sz="2400" dirty="0" err="1"/>
              <a:t>quas</a:t>
            </a:r>
            <a:r>
              <a:rPr lang="hr-HR" sz="2400" dirty="0"/>
              <a:t> </a:t>
            </a:r>
            <a:r>
              <a:rPr lang="hr-HR" sz="2400" dirty="0" err="1"/>
              <a:t>molestias</a:t>
            </a:r>
            <a:r>
              <a:rPr lang="hr-HR" sz="2400" dirty="0"/>
              <a:t> </a:t>
            </a:r>
            <a:r>
              <a:rPr lang="hr-HR" sz="2400" dirty="0" err="1"/>
              <a:t>excepturi</a:t>
            </a:r>
            <a:r>
              <a:rPr lang="hr-HR" sz="2400" dirty="0"/>
              <a:t> </a:t>
            </a:r>
            <a:r>
              <a:rPr lang="hr-HR" sz="2400" dirty="0" err="1"/>
              <a:t>sint</a:t>
            </a:r>
            <a:r>
              <a:rPr lang="hr-HR" sz="2400" dirty="0"/>
              <a:t> </a:t>
            </a:r>
            <a:r>
              <a:rPr lang="hr-HR" sz="2400" dirty="0" err="1"/>
              <a:t>occaecati</a:t>
            </a:r>
            <a:r>
              <a:rPr lang="hr-HR" sz="2400" dirty="0"/>
              <a:t> </a:t>
            </a:r>
            <a:r>
              <a:rPr lang="hr-HR" sz="2400" dirty="0" err="1"/>
              <a:t>cupiditate</a:t>
            </a:r>
            <a:r>
              <a:rPr lang="hr-HR" sz="2400" dirty="0"/>
              <a:t> </a:t>
            </a:r>
            <a:r>
              <a:rPr lang="hr-HR" sz="2400" dirty="0" err="1"/>
              <a:t>non</a:t>
            </a:r>
            <a:r>
              <a:rPr lang="hr-HR" sz="2400" dirty="0"/>
              <a:t> </a:t>
            </a:r>
            <a:r>
              <a:rPr lang="hr-HR" sz="2400" dirty="0" err="1"/>
              <a:t>provident</a:t>
            </a:r>
            <a:r>
              <a:rPr lang="hr-HR" sz="2400" dirty="0"/>
              <a:t>, </a:t>
            </a:r>
            <a:r>
              <a:rPr lang="hr-HR" sz="2400" dirty="0" err="1"/>
              <a:t>similique</a:t>
            </a:r>
            <a:r>
              <a:rPr lang="hr-HR" sz="2400" dirty="0"/>
              <a:t> </a:t>
            </a:r>
            <a:r>
              <a:rPr lang="hr-HR" sz="2400" dirty="0" err="1"/>
              <a:t>sunt</a:t>
            </a:r>
            <a:r>
              <a:rPr lang="hr-HR" sz="2400" dirty="0"/>
              <a:t> </a:t>
            </a:r>
            <a:r>
              <a:rPr lang="hr-HR" sz="2400" dirty="0" err="1"/>
              <a:t>in</a:t>
            </a:r>
            <a:r>
              <a:rPr lang="hr-HR" sz="2400" dirty="0"/>
              <a:t> </a:t>
            </a:r>
            <a:r>
              <a:rPr lang="hr-HR" sz="2400" dirty="0" err="1"/>
              <a:t>culpa</a:t>
            </a:r>
            <a:r>
              <a:rPr lang="hr-HR" sz="2400" dirty="0"/>
              <a:t> </a:t>
            </a:r>
            <a:r>
              <a:rPr lang="hr-HR" sz="2400" dirty="0" err="1"/>
              <a:t>qui</a:t>
            </a:r>
            <a:r>
              <a:rPr lang="hr-HR" sz="2400" dirty="0"/>
              <a:t> </a:t>
            </a:r>
            <a:r>
              <a:rPr lang="hr-HR" sz="2400" dirty="0" err="1"/>
              <a:t>officia</a:t>
            </a:r>
            <a:r>
              <a:rPr lang="hr-HR" sz="2400" dirty="0"/>
              <a:t> </a:t>
            </a:r>
            <a:r>
              <a:rPr lang="hr-HR" sz="2400" dirty="0" err="1"/>
              <a:t>deserunt</a:t>
            </a:r>
            <a:r>
              <a:rPr lang="hr-HR" sz="2400" dirty="0"/>
              <a:t> </a:t>
            </a:r>
            <a:r>
              <a:rPr lang="hr-HR" sz="2400" dirty="0" err="1"/>
              <a:t>mollitia</a:t>
            </a:r>
            <a:r>
              <a:rPr lang="hr-HR" sz="2400" dirty="0"/>
              <a:t> </a:t>
            </a:r>
            <a:r>
              <a:rPr lang="hr-HR" sz="2400" dirty="0" err="1"/>
              <a:t>animi</a:t>
            </a:r>
            <a:r>
              <a:rPr lang="hr-HR" sz="2400" dirty="0"/>
              <a:t>, </a:t>
            </a:r>
            <a:r>
              <a:rPr lang="hr-HR" sz="2400" dirty="0" err="1"/>
              <a:t>id</a:t>
            </a:r>
            <a:r>
              <a:rPr lang="hr-HR" sz="2400" dirty="0"/>
              <a:t> </a:t>
            </a:r>
            <a:r>
              <a:rPr lang="hr-HR" sz="2400" dirty="0" err="1"/>
              <a:t>est</a:t>
            </a:r>
            <a:r>
              <a:rPr lang="hr-HR" sz="2400" dirty="0"/>
              <a:t> </a:t>
            </a:r>
            <a:r>
              <a:rPr lang="hr-HR" sz="2400" dirty="0" err="1"/>
              <a:t>laborum</a:t>
            </a:r>
            <a:r>
              <a:rPr lang="hr-HR" sz="2400" dirty="0"/>
              <a:t> </a:t>
            </a:r>
            <a:r>
              <a:rPr lang="hr-HR" sz="2400" dirty="0" err="1"/>
              <a:t>et</a:t>
            </a:r>
            <a:r>
              <a:rPr lang="hr-HR" sz="2400" dirty="0"/>
              <a:t> </a:t>
            </a:r>
            <a:r>
              <a:rPr lang="hr-HR" sz="2400" dirty="0" err="1"/>
              <a:t>dolorum</a:t>
            </a:r>
            <a:r>
              <a:rPr lang="hr-HR" sz="2400" dirty="0"/>
              <a:t> fuga. </a:t>
            </a:r>
            <a:r>
              <a:rPr lang="hr-HR" sz="2400" dirty="0" err="1"/>
              <a:t>Et</a:t>
            </a:r>
            <a:r>
              <a:rPr lang="hr-HR" sz="2400" dirty="0"/>
              <a:t> </a:t>
            </a:r>
            <a:r>
              <a:rPr lang="hr-HR" sz="2400" dirty="0" err="1"/>
              <a:t>harum</a:t>
            </a:r>
            <a:r>
              <a:rPr lang="hr-HR" sz="2400" dirty="0"/>
              <a:t> </a:t>
            </a:r>
            <a:r>
              <a:rPr lang="hr-HR" sz="2400" dirty="0" err="1"/>
              <a:t>quidem</a:t>
            </a:r>
            <a:r>
              <a:rPr lang="hr-HR" sz="2400" dirty="0"/>
              <a:t> </a:t>
            </a:r>
            <a:r>
              <a:rPr lang="hr-HR" sz="2400" dirty="0" err="1"/>
              <a:t>rerum</a:t>
            </a:r>
            <a:r>
              <a:rPr lang="hr-HR" sz="2400" dirty="0"/>
              <a:t> </a:t>
            </a:r>
            <a:r>
              <a:rPr lang="hr-HR" sz="2400" dirty="0" err="1"/>
              <a:t>facilis</a:t>
            </a:r>
            <a:r>
              <a:rPr lang="hr-HR" sz="2400" dirty="0"/>
              <a:t> </a:t>
            </a:r>
            <a:r>
              <a:rPr lang="hr-HR" sz="2400" dirty="0" err="1"/>
              <a:t>est</a:t>
            </a:r>
            <a:r>
              <a:rPr lang="hr-HR" sz="2400" dirty="0"/>
              <a:t> </a:t>
            </a:r>
            <a:r>
              <a:rPr lang="hr-HR" sz="2400" dirty="0" err="1"/>
              <a:t>et</a:t>
            </a:r>
            <a:r>
              <a:rPr lang="hr-HR" sz="2400" dirty="0"/>
              <a:t> </a:t>
            </a:r>
            <a:r>
              <a:rPr lang="hr-HR" sz="2400" dirty="0" err="1"/>
              <a:t>expedita</a:t>
            </a:r>
            <a:r>
              <a:rPr lang="hr-HR" sz="2400" dirty="0"/>
              <a:t> </a:t>
            </a:r>
            <a:r>
              <a:rPr lang="hr-HR" sz="2400" dirty="0" err="1"/>
              <a:t>distinctio</a:t>
            </a:r>
            <a:r>
              <a:rPr lang="hr-HR" sz="2400" dirty="0"/>
              <a:t>. Nam libero </a:t>
            </a:r>
            <a:r>
              <a:rPr lang="hr-HR" sz="2400" dirty="0" err="1"/>
              <a:t>tempore</a:t>
            </a:r>
            <a:r>
              <a:rPr lang="hr-HR" sz="2400" dirty="0"/>
              <a:t>, </a:t>
            </a:r>
            <a:r>
              <a:rPr lang="hr-HR" sz="2400" dirty="0" err="1"/>
              <a:t>cum</a:t>
            </a:r>
            <a:r>
              <a:rPr lang="hr-HR" sz="2400" dirty="0"/>
              <a:t> </a:t>
            </a:r>
            <a:r>
              <a:rPr lang="hr-HR" sz="2400" dirty="0" err="1"/>
              <a:t>soluta</a:t>
            </a:r>
            <a:r>
              <a:rPr lang="hr-HR" sz="2400" dirty="0"/>
              <a:t> </a:t>
            </a:r>
            <a:r>
              <a:rPr lang="hr-HR" sz="2400" dirty="0" err="1"/>
              <a:t>nobis</a:t>
            </a:r>
            <a:r>
              <a:rPr lang="hr-HR" sz="2400" dirty="0"/>
              <a:t> </a:t>
            </a:r>
            <a:r>
              <a:rPr lang="hr-HR" sz="2400" dirty="0" err="1"/>
              <a:t>est</a:t>
            </a:r>
            <a:r>
              <a:rPr lang="hr-HR" sz="2400" dirty="0"/>
              <a:t> </a:t>
            </a:r>
            <a:r>
              <a:rPr lang="hr-HR" sz="2400" dirty="0" err="1"/>
              <a:t>eligendi</a:t>
            </a:r>
            <a:r>
              <a:rPr lang="hr-HR" sz="2400" dirty="0"/>
              <a:t> </a:t>
            </a:r>
            <a:r>
              <a:rPr lang="hr-HR" sz="2400" dirty="0" err="1"/>
              <a:t>optio</a:t>
            </a:r>
            <a:r>
              <a:rPr lang="hr-HR" sz="2400" dirty="0"/>
              <a:t> </a:t>
            </a:r>
            <a:r>
              <a:rPr lang="hr-HR" sz="2400" dirty="0" err="1"/>
              <a:t>cumque</a:t>
            </a:r>
            <a:r>
              <a:rPr lang="hr-HR" sz="2400" dirty="0"/>
              <a:t> </a:t>
            </a:r>
            <a:r>
              <a:rPr lang="hr-HR" sz="2400" dirty="0" err="1"/>
              <a:t>nihil</a:t>
            </a:r>
            <a:r>
              <a:rPr lang="hr-HR" sz="2400" dirty="0"/>
              <a:t> </a:t>
            </a:r>
            <a:r>
              <a:rPr lang="hr-HR" sz="2400" dirty="0" err="1"/>
              <a:t>impedit</a:t>
            </a:r>
            <a:r>
              <a:rPr lang="hr-HR" sz="2400" dirty="0"/>
              <a:t> quo minus </a:t>
            </a:r>
            <a:r>
              <a:rPr lang="hr-HR" sz="2400" dirty="0" err="1"/>
              <a:t>id</a:t>
            </a:r>
            <a:r>
              <a:rPr lang="hr-HR" sz="2400" dirty="0"/>
              <a:t> </a:t>
            </a:r>
            <a:r>
              <a:rPr lang="hr-HR" sz="2400" dirty="0" err="1"/>
              <a:t>quod</a:t>
            </a:r>
            <a:r>
              <a:rPr lang="hr-HR" sz="2400" dirty="0"/>
              <a:t> </a:t>
            </a:r>
            <a:r>
              <a:rPr lang="hr-HR" sz="2400" dirty="0" err="1"/>
              <a:t>maxime</a:t>
            </a:r>
            <a:r>
              <a:rPr lang="hr-HR" sz="2400" dirty="0"/>
              <a:t> </a:t>
            </a:r>
            <a:r>
              <a:rPr lang="hr-HR" sz="2400" dirty="0" err="1"/>
              <a:t>placeat</a:t>
            </a:r>
            <a:r>
              <a:rPr lang="hr-HR" sz="2400" dirty="0"/>
              <a:t> </a:t>
            </a:r>
            <a:r>
              <a:rPr lang="hr-HR" sz="2400" dirty="0" err="1"/>
              <a:t>facere</a:t>
            </a:r>
            <a:r>
              <a:rPr lang="hr-HR" sz="2400" dirty="0"/>
              <a:t> </a:t>
            </a:r>
            <a:r>
              <a:rPr lang="hr-HR" sz="2400" dirty="0" err="1"/>
              <a:t>possimus</a:t>
            </a:r>
            <a:r>
              <a:rPr lang="hr-HR" sz="2400" dirty="0"/>
              <a:t>, </a:t>
            </a:r>
            <a:r>
              <a:rPr lang="hr-HR" sz="2400" dirty="0" err="1"/>
              <a:t>omnis</a:t>
            </a:r>
            <a:r>
              <a:rPr lang="hr-HR" sz="2400" dirty="0"/>
              <a:t> </a:t>
            </a:r>
            <a:r>
              <a:rPr lang="hr-HR" sz="2400" dirty="0" err="1"/>
              <a:t>voluptas</a:t>
            </a:r>
            <a:r>
              <a:rPr lang="hr-HR" sz="2400" dirty="0"/>
              <a:t> </a:t>
            </a:r>
            <a:r>
              <a:rPr lang="hr-HR" sz="2400" dirty="0" err="1"/>
              <a:t>assumenda</a:t>
            </a:r>
            <a:r>
              <a:rPr lang="hr-HR" sz="2400" dirty="0"/>
              <a:t> </a:t>
            </a:r>
            <a:r>
              <a:rPr lang="hr-HR" sz="2400" dirty="0" err="1"/>
              <a:t>est</a:t>
            </a:r>
            <a:r>
              <a:rPr lang="hr-HR" sz="2400" dirty="0"/>
              <a:t>, </a:t>
            </a:r>
            <a:r>
              <a:rPr lang="hr-HR" sz="2400" dirty="0" err="1"/>
              <a:t>omnis</a:t>
            </a:r>
            <a:r>
              <a:rPr lang="hr-HR" sz="2400" dirty="0"/>
              <a:t> </a:t>
            </a:r>
            <a:r>
              <a:rPr lang="hr-HR" sz="2400" dirty="0" err="1"/>
              <a:t>dolor</a:t>
            </a:r>
            <a:r>
              <a:rPr lang="hr-HR" sz="2400" dirty="0"/>
              <a:t> </a:t>
            </a:r>
            <a:r>
              <a:rPr lang="hr-HR" sz="2400" dirty="0" err="1"/>
              <a:t>repellendus</a:t>
            </a:r>
            <a:r>
              <a:rPr lang="hr-HR" sz="2400" dirty="0"/>
              <a:t>. </a:t>
            </a:r>
            <a:r>
              <a:rPr lang="hr-HR" sz="2400" dirty="0" err="1"/>
              <a:t>Temporibus</a:t>
            </a:r>
            <a:r>
              <a:rPr lang="hr-HR" sz="2400" dirty="0"/>
              <a:t> </a:t>
            </a:r>
            <a:r>
              <a:rPr lang="hr-HR" sz="2400" dirty="0" err="1"/>
              <a:t>autem</a:t>
            </a:r>
            <a:r>
              <a:rPr lang="hr-HR" sz="2400" dirty="0"/>
              <a:t> </a:t>
            </a:r>
            <a:r>
              <a:rPr lang="hr-HR" sz="2400" dirty="0" err="1"/>
              <a:t>quibusdam</a:t>
            </a:r>
            <a:r>
              <a:rPr lang="hr-HR" sz="2400" dirty="0"/>
              <a:t> </a:t>
            </a:r>
            <a:r>
              <a:rPr lang="hr-HR" sz="2400" dirty="0" err="1"/>
              <a:t>et</a:t>
            </a:r>
            <a:r>
              <a:rPr lang="hr-HR" sz="2400" dirty="0"/>
              <a:t> aut </a:t>
            </a:r>
            <a:r>
              <a:rPr lang="hr-HR" sz="2400" dirty="0" err="1"/>
              <a:t>officiis</a:t>
            </a:r>
            <a:r>
              <a:rPr lang="hr-HR" sz="2400" dirty="0"/>
              <a:t> </a:t>
            </a:r>
            <a:r>
              <a:rPr lang="hr-HR" sz="2400" dirty="0" err="1"/>
              <a:t>debitis</a:t>
            </a:r>
            <a:r>
              <a:rPr lang="hr-HR" sz="2400" dirty="0"/>
              <a:t> aut </a:t>
            </a:r>
            <a:r>
              <a:rPr lang="hr-HR" sz="2400" dirty="0" err="1"/>
              <a:t>rerum</a:t>
            </a:r>
            <a:r>
              <a:rPr lang="hr-HR" sz="2400" dirty="0"/>
              <a:t> </a:t>
            </a:r>
            <a:r>
              <a:rPr lang="hr-HR" sz="2400" dirty="0" err="1"/>
              <a:t>necessitatibus</a:t>
            </a:r>
            <a:r>
              <a:rPr lang="hr-HR" sz="2400" dirty="0"/>
              <a:t> </a:t>
            </a:r>
            <a:r>
              <a:rPr lang="hr-HR" sz="2400" dirty="0" err="1"/>
              <a:t>saepe</a:t>
            </a:r>
            <a:r>
              <a:rPr lang="hr-HR" sz="2400" dirty="0"/>
              <a:t> </a:t>
            </a:r>
            <a:r>
              <a:rPr lang="hr-HR" sz="2400" dirty="0" err="1"/>
              <a:t>eveniet</a:t>
            </a:r>
            <a:r>
              <a:rPr lang="hr-HR" sz="2400" dirty="0"/>
              <a:t> </a:t>
            </a:r>
            <a:r>
              <a:rPr lang="hr-HR" sz="2400" dirty="0" err="1"/>
              <a:t>ut</a:t>
            </a:r>
            <a:r>
              <a:rPr lang="hr-HR" sz="2400" dirty="0"/>
              <a:t> </a:t>
            </a:r>
            <a:r>
              <a:rPr lang="hr-HR" sz="2400" dirty="0" err="1"/>
              <a:t>et</a:t>
            </a:r>
            <a:r>
              <a:rPr lang="hr-HR" sz="2400" dirty="0"/>
              <a:t> </a:t>
            </a:r>
            <a:r>
              <a:rPr lang="hr-HR" sz="2400" dirty="0" err="1"/>
              <a:t>voluptates</a:t>
            </a:r>
            <a:r>
              <a:rPr lang="hr-HR" sz="2400" dirty="0"/>
              <a:t> </a:t>
            </a:r>
            <a:r>
              <a:rPr lang="hr-HR" sz="2400" dirty="0" err="1"/>
              <a:t>repudiandae</a:t>
            </a:r>
            <a:r>
              <a:rPr lang="hr-HR" sz="2400" dirty="0"/>
              <a:t> </a:t>
            </a:r>
            <a:r>
              <a:rPr lang="hr-HR" sz="2400" dirty="0" err="1"/>
              <a:t>sint</a:t>
            </a:r>
            <a:r>
              <a:rPr lang="hr-HR" sz="2400" dirty="0"/>
              <a:t> </a:t>
            </a:r>
            <a:r>
              <a:rPr lang="hr-HR" sz="2400" dirty="0" err="1"/>
              <a:t>et</a:t>
            </a:r>
            <a:r>
              <a:rPr lang="hr-HR" sz="2400" dirty="0"/>
              <a:t> </a:t>
            </a:r>
            <a:r>
              <a:rPr lang="hr-HR" sz="2400" dirty="0" err="1"/>
              <a:t>molestiae</a:t>
            </a:r>
            <a:r>
              <a:rPr lang="hr-HR" sz="2400" dirty="0"/>
              <a:t> </a:t>
            </a:r>
            <a:r>
              <a:rPr lang="hr-HR" sz="2400" dirty="0" err="1"/>
              <a:t>non</a:t>
            </a:r>
            <a:r>
              <a:rPr lang="hr-HR" sz="2400" dirty="0"/>
              <a:t> </a:t>
            </a:r>
            <a:r>
              <a:rPr lang="hr-HR" sz="2400" dirty="0" err="1"/>
              <a:t>recusandae</a:t>
            </a:r>
            <a:r>
              <a:rPr lang="hr-HR" sz="2400" dirty="0"/>
              <a:t>. </a:t>
            </a:r>
            <a:r>
              <a:rPr lang="hr-HR" sz="2400" dirty="0" err="1"/>
              <a:t>Itaque</a:t>
            </a:r>
            <a:r>
              <a:rPr lang="hr-HR" sz="2400" dirty="0"/>
              <a:t> </a:t>
            </a:r>
            <a:r>
              <a:rPr lang="hr-HR" sz="2400" dirty="0" err="1"/>
              <a:t>earum</a:t>
            </a:r>
            <a:r>
              <a:rPr lang="hr-HR" sz="2400" dirty="0"/>
              <a:t> </a:t>
            </a:r>
            <a:r>
              <a:rPr lang="hr-HR" sz="2400" dirty="0" err="1"/>
              <a:t>rerum</a:t>
            </a:r>
            <a:r>
              <a:rPr lang="hr-HR" sz="2400" dirty="0"/>
              <a:t> </a:t>
            </a:r>
            <a:r>
              <a:rPr lang="hr-HR" sz="2400" dirty="0" err="1"/>
              <a:t>hic</a:t>
            </a:r>
            <a:r>
              <a:rPr lang="hr-HR" sz="2400" dirty="0"/>
              <a:t> </a:t>
            </a:r>
            <a:r>
              <a:rPr lang="hr-HR" sz="2400" dirty="0" err="1"/>
              <a:t>tenetur</a:t>
            </a:r>
            <a:r>
              <a:rPr lang="hr-HR" sz="2400" dirty="0"/>
              <a:t> a </a:t>
            </a:r>
            <a:r>
              <a:rPr lang="hr-HR" sz="2400" dirty="0" err="1"/>
              <a:t>sapiente</a:t>
            </a:r>
            <a:r>
              <a:rPr lang="hr-HR" sz="2400" dirty="0"/>
              <a:t> </a:t>
            </a:r>
            <a:r>
              <a:rPr lang="hr-HR" sz="2400" dirty="0" err="1"/>
              <a:t>delectus</a:t>
            </a:r>
            <a:r>
              <a:rPr lang="hr-HR" sz="2400" dirty="0"/>
              <a:t>, </a:t>
            </a:r>
            <a:r>
              <a:rPr lang="hr-HR" sz="2400" dirty="0" err="1"/>
              <a:t>ut</a:t>
            </a:r>
            <a:r>
              <a:rPr lang="hr-HR" sz="2400" dirty="0"/>
              <a:t> aut </a:t>
            </a:r>
            <a:r>
              <a:rPr lang="hr-HR" sz="2400" dirty="0" err="1"/>
              <a:t>reiciendis</a:t>
            </a:r>
            <a:r>
              <a:rPr lang="hr-HR" sz="2400" dirty="0"/>
              <a:t> </a:t>
            </a:r>
            <a:r>
              <a:rPr lang="hr-HR" sz="2400" dirty="0" err="1"/>
              <a:t>voluptatibus</a:t>
            </a:r>
            <a:r>
              <a:rPr lang="hr-HR" sz="2400" dirty="0"/>
              <a:t> </a:t>
            </a:r>
            <a:r>
              <a:rPr lang="hr-HR" sz="2400" dirty="0" err="1"/>
              <a:t>maiores</a:t>
            </a:r>
            <a:r>
              <a:rPr lang="hr-HR" sz="2400" dirty="0"/>
              <a:t> alias </a:t>
            </a:r>
            <a:r>
              <a:rPr lang="hr-HR" sz="2400" dirty="0" err="1"/>
              <a:t>consequatur</a:t>
            </a:r>
            <a:r>
              <a:rPr lang="hr-HR" sz="2400" dirty="0"/>
              <a:t> aut </a:t>
            </a:r>
            <a:r>
              <a:rPr lang="hr-HR" sz="2400" dirty="0" err="1"/>
              <a:t>perferendis</a:t>
            </a:r>
            <a:r>
              <a:rPr lang="hr-HR" sz="2400" dirty="0"/>
              <a:t> </a:t>
            </a:r>
            <a:r>
              <a:rPr lang="hr-HR" sz="2400" dirty="0" err="1"/>
              <a:t>doloribus</a:t>
            </a:r>
            <a:r>
              <a:rPr lang="hr-HR" sz="2400" dirty="0"/>
              <a:t> </a:t>
            </a:r>
            <a:r>
              <a:rPr lang="hr-HR" sz="2400" dirty="0" err="1"/>
              <a:t>asperiores</a:t>
            </a:r>
            <a:r>
              <a:rPr lang="hr-HR" sz="2400" dirty="0"/>
              <a:t> </a:t>
            </a:r>
            <a:r>
              <a:rPr lang="hr-HR" sz="2400" dirty="0" err="1"/>
              <a:t>repellat</a:t>
            </a:r>
            <a:r>
              <a:rPr lang="hr-HR" sz="2400" dirty="0"/>
              <a:t>.</a:t>
            </a:r>
            <a:r>
              <a:rPr lang="en-US" sz="2400" dirty="0"/>
              <a:t> </a:t>
            </a:r>
          </a:p>
          <a:p>
            <a:pPr algn="just"/>
            <a:endParaRPr lang="en-US" sz="2400" dirty="0"/>
          </a:p>
          <a:p>
            <a:pPr algn="just"/>
            <a:r>
              <a:rPr lang="hr-HR" sz="2400" dirty="0" err="1"/>
              <a:t>Etiam</a:t>
            </a:r>
            <a:r>
              <a:rPr lang="hr-HR" sz="2400" dirty="0"/>
              <a:t> </a:t>
            </a:r>
            <a:r>
              <a:rPr lang="hr-HR" sz="2400" dirty="0" err="1"/>
              <a:t>nec</a:t>
            </a:r>
            <a:r>
              <a:rPr lang="hr-HR" sz="2400" dirty="0"/>
              <a:t> </a:t>
            </a:r>
            <a:r>
              <a:rPr lang="hr-HR" sz="2400" dirty="0" err="1"/>
              <a:t>turpis</a:t>
            </a:r>
            <a:r>
              <a:rPr lang="hr-HR" sz="2400" dirty="0"/>
              <a:t> </a:t>
            </a:r>
            <a:r>
              <a:rPr lang="hr-HR" sz="2400" dirty="0" err="1"/>
              <a:t>consectetur</a:t>
            </a:r>
            <a:r>
              <a:rPr lang="hr-HR" sz="2400" dirty="0"/>
              <a:t>, </a:t>
            </a:r>
            <a:r>
              <a:rPr lang="hr-HR" sz="2400" dirty="0" err="1"/>
              <a:t>bibendum</a:t>
            </a:r>
            <a:r>
              <a:rPr lang="hr-HR" sz="2400" dirty="0"/>
              <a:t> ex </a:t>
            </a:r>
            <a:r>
              <a:rPr lang="hr-HR" sz="2400" dirty="0" err="1"/>
              <a:t>eu</a:t>
            </a:r>
            <a:r>
              <a:rPr lang="hr-HR" sz="2400" dirty="0"/>
              <a:t>, </a:t>
            </a:r>
            <a:r>
              <a:rPr lang="hr-HR" sz="2400" dirty="0" err="1"/>
              <a:t>tempus</a:t>
            </a:r>
            <a:r>
              <a:rPr lang="hr-HR" sz="2400" dirty="0"/>
              <a:t> </a:t>
            </a:r>
            <a:r>
              <a:rPr lang="hr-HR" sz="2400" dirty="0" err="1"/>
              <a:t>arcu</a:t>
            </a:r>
            <a:r>
              <a:rPr lang="hr-HR" sz="2400" dirty="0"/>
              <a:t>. </a:t>
            </a:r>
            <a:r>
              <a:rPr lang="hr-HR" sz="2400" dirty="0" err="1"/>
              <a:t>Morbi</a:t>
            </a:r>
            <a:r>
              <a:rPr lang="hr-HR" sz="2400" dirty="0"/>
              <a:t> nisi </a:t>
            </a:r>
            <a:r>
              <a:rPr lang="hr-HR" sz="2400" dirty="0" err="1"/>
              <a:t>nisl</a:t>
            </a:r>
            <a:r>
              <a:rPr lang="hr-HR" sz="2400" dirty="0"/>
              <a:t>, </a:t>
            </a:r>
            <a:r>
              <a:rPr lang="hr-HR" sz="2400" dirty="0" err="1"/>
              <a:t>molestie</a:t>
            </a:r>
            <a:r>
              <a:rPr lang="hr-HR" sz="2400" dirty="0"/>
              <a:t> at </a:t>
            </a:r>
            <a:r>
              <a:rPr lang="hr-HR" sz="2400" dirty="0" err="1"/>
              <a:t>sodales</a:t>
            </a:r>
            <a:r>
              <a:rPr lang="hr-HR" sz="2400" dirty="0"/>
              <a:t> </a:t>
            </a:r>
            <a:r>
              <a:rPr lang="hr-HR" sz="2400" dirty="0" err="1"/>
              <a:t>ut</a:t>
            </a:r>
            <a:r>
              <a:rPr lang="hr-HR" sz="2400" dirty="0"/>
              <a:t>, </a:t>
            </a:r>
            <a:r>
              <a:rPr lang="hr-HR" sz="2400" dirty="0" err="1"/>
              <a:t>rutrum</a:t>
            </a:r>
            <a:r>
              <a:rPr lang="hr-HR" sz="2400" dirty="0"/>
              <a:t> a </a:t>
            </a:r>
            <a:r>
              <a:rPr lang="hr-HR" sz="2400" dirty="0" err="1"/>
              <a:t>tortor</a:t>
            </a:r>
            <a:r>
              <a:rPr lang="hr-HR" sz="2400" dirty="0"/>
              <a:t>. </a:t>
            </a:r>
            <a:r>
              <a:rPr lang="hr-HR" sz="2400" dirty="0" err="1"/>
              <a:t>Cras</a:t>
            </a:r>
            <a:r>
              <a:rPr lang="hr-HR" sz="2400" dirty="0"/>
              <a:t> eros </a:t>
            </a:r>
            <a:r>
              <a:rPr lang="hr-HR" sz="2400" dirty="0" err="1"/>
              <a:t>leo</a:t>
            </a:r>
            <a:r>
              <a:rPr lang="hr-HR" sz="2400" dirty="0"/>
              <a:t>, </a:t>
            </a:r>
            <a:r>
              <a:rPr lang="hr-HR" sz="2400" dirty="0" err="1"/>
              <a:t>congue</a:t>
            </a:r>
            <a:r>
              <a:rPr lang="hr-HR" sz="2400" dirty="0"/>
              <a:t> </a:t>
            </a:r>
            <a:r>
              <a:rPr lang="hr-HR" sz="2400" dirty="0" err="1"/>
              <a:t>semper</a:t>
            </a:r>
            <a:r>
              <a:rPr lang="hr-HR" sz="2400" dirty="0"/>
              <a:t> </a:t>
            </a:r>
            <a:r>
              <a:rPr lang="hr-HR" sz="2400" dirty="0" err="1"/>
              <a:t>dignissim</a:t>
            </a:r>
            <a:r>
              <a:rPr lang="hr-HR" sz="2400" dirty="0"/>
              <a:t> sit </a:t>
            </a:r>
            <a:r>
              <a:rPr lang="hr-HR" sz="2400" dirty="0" err="1"/>
              <a:t>amet</a:t>
            </a:r>
            <a:r>
              <a:rPr lang="hr-HR" sz="2400" dirty="0"/>
              <a:t>, </a:t>
            </a:r>
            <a:r>
              <a:rPr lang="hr-HR" sz="2400" dirty="0" err="1"/>
              <a:t>varius</a:t>
            </a:r>
            <a:r>
              <a:rPr lang="hr-HR" sz="2400" dirty="0"/>
              <a:t> </a:t>
            </a:r>
            <a:r>
              <a:rPr lang="hr-HR" sz="2400" dirty="0" err="1"/>
              <a:t>vel</a:t>
            </a:r>
            <a:r>
              <a:rPr lang="hr-HR" sz="2400" dirty="0"/>
              <a:t> </a:t>
            </a:r>
            <a:r>
              <a:rPr lang="hr-HR" sz="2400" dirty="0" err="1"/>
              <a:t>lacus</a:t>
            </a:r>
            <a:r>
              <a:rPr lang="hr-HR" sz="2400" dirty="0"/>
              <a:t>. </a:t>
            </a:r>
            <a:r>
              <a:rPr lang="hr-HR" sz="2400" dirty="0" err="1"/>
              <a:t>Nulla</a:t>
            </a:r>
            <a:r>
              <a:rPr lang="hr-HR" sz="2400" dirty="0"/>
              <a:t> </a:t>
            </a:r>
            <a:r>
              <a:rPr lang="hr-HR" sz="2400" dirty="0" err="1"/>
              <a:t>vulputate</a:t>
            </a:r>
            <a:r>
              <a:rPr lang="hr-HR" sz="2400" dirty="0"/>
              <a:t> sit </a:t>
            </a:r>
            <a:r>
              <a:rPr lang="hr-HR" sz="2400" dirty="0" err="1"/>
              <a:t>amet</a:t>
            </a:r>
            <a:r>
              <a:rPr lang="hr-HR" sz="2400" dirty="0"/>
              <a:t> </a:t>
            </a:r>
            <a:r>
              <a:rPr lang="hr-HR" sz="2400" dirty="0" err="1"/>
              <a:t>mauris</a:t>
            </a:r>
            <a:r>
              <a:rPr lang="hr-HR" sz="2400" dirty="0"/>
              <a:t> </a:t>
            </a:r>
            <a:r>
              <a:rPr lang="hr-HR" sz="2400" dirty="0" err="1"/>
              <a:t>non</a:t>
            </a:r>
            <a:r>
              <a:rPr lang="hr-HR" sz="2400" dirty="0"/>
              <a:t> </a:t>
            </a:r>
            <a:r>
              <a:rPr lang="hr-HR" sz="2400" dirty="0" err="1"/>
              <a:t>lacinia</a:t>
            </a:r>
            <a:r>
              <a:rPr lang="hr-HR" sz="2400" dirty="0"/>
              <a:t>. </a:t>
            </a:r>
            <a:r>
              <a:rPr lang="hr-HR" sz="2400" dirty="0" err="1"/>
              <a:t>Suspendisse</a:t>
            </a:r>
            <a:r>
              <a:rPr lang="hr-HR" sz="2400" dirty="0"/>
              <a:t> </a:t>
            </a:r>
            <a:r>
              <a:rPr lang="hr-HR" sz="2400" dirty="0" err="1"/>
              <a:t>potenti</a:t>
            </a:r>
            <a:r>
              <a:rPr lang="hr-HR" sz="2400" dirty="0"/>
              <a:t>. </a:t>
            </a:r>
            <a:r>
              <a:rPr lang="hr-HR" sz="2400" dirty="0" err="1"/>
              <a:t>Aenean</a:t>
            </a:r>
            <a:r>
              <a:rPr lang="hr-HR" sz="2400" dirty="0"/>
              <a:t> </a:t>
            </a:r>
            <a:r>
              <a:rPr lang="hr-HR" sz="2400" dirty="0" err="1"/>
              <a:t>vel</a:t>
            </a:r>
            <a:r>
              <a:rPr lang="hr-HR" sz="2400" dirty="0"/>
              <a:t> odio </a:t>
            </a:r>
            <a:r>
              <a:rPr lang="hr-HR" sz="2400" dirty="0" err="1"/>
              <a:t>sed</a:t>
            </a:r>
            <a:r>
              <a:rPr lang="hr-HR" sz="2400" dirty="0"/>
              <a:t> </a:t>
            </a:r>
            <a:r>
              <a:rPr lang="hr-HR" sz="2400" dirty="0" err="1"/>
              <a:t>ligula</a:t>
            </a:r>
            <a:r>
              <a:rPr lang="hr-HR" sz="2400" dirty="0"/>
              <a:t> </a:t>
            </a:r>
            <a:r>
              <a:rPr lang="hr-HR" sz="2400" dirty="0" err="1"/>
              <a:t>fringilla</a:t>
            </a:r>
            <a:r>
              <a:rPr lang="hr-HR" sz="2400" dirty="0"/>
              <a:t> </a:t>
            </a:r>
            <a:r>
              <a:rPr lang="hr-HR" sz="2400" dirty="0" err="1"/>
              <a:t>consectetur</a:t>
            </a:r>
            <a:r>
              <a:rPr lang="hr-HR" sz="2400" dirty="0"/>
              <a:t>. </a:t>
            </a:r>
            <a:r>
              <a:rPr lang="hr-HR" sz="2400" dirty="0" err="1"/>
              <a:t>Nulla</a:t>
            </a:r>
            <a:r>
              <a:rPr lang="hr-HR" sz="2400" dirty="0"/>
              <a:t> </a:t>
            </a:r>
            <a:r>
              <a:rPr lang="hr-HR" sz="2400" dirty="0" err="1"/>
              <a:t>gravida</a:t>
            </a:r>
            <a:r>
              <a:rPr lang="hr-HR" sz="2400" dirty="0"/>
              <a:t> </a:t>
            </a:r>
            <a:r>
              <a:rPr lang="hr-HR" sz="2400" dirty="0" err="1"/>
              <a:t>bibendum</a:t>
            </a:r>
            <a:r>
              <a:rPr lang="hr-HR" sz="2400" dirty="0"/>
              <a:t> </a:t>
            </a:r>
            <a:r>
              <a:rPr lang="hr-HR" sz="2400" dirty="0" err="1"/>
              <a:t>consectetur</a:t>
            </a:r>
            <a:r>
              <a:rPr lang="hr-HR" sz="2400" dirty="0"/>
              <a:t>. </a:t>
            </a:r>
            <a:r>
              <a:rPr lang="hr-HR" sz="2400" dirty="0" err="1"/>
              <a:t>Nunc</a:t>
            </a:r>
            <a:r>
              <a:rPr lang="hr-HR" sz="2400" dirty="0"/>
              <a:t> </a:t>
            </a:r>
            <a:r>
              <a:rPr lang="hr-HR" sz="2400" dirty="0" err="1"/>
              <a:t>placerat</a:t>
            </a:r>
            <a:r>
              <a:rPr lang="hr-HR" sz="2400" dirty="0"/>
              <a:t> </a:t>
            </a:r>
            <a:r>
              <a:rPr lang="hr-HR" sz="2400" dirty="0" err="1"/>
              <a:t>placerat</a:t>
            </a:r>
            <a:r>
              <a:rPr lang="hr-HR" sz="2400" dirty="0"/>
              <a:t> </a:t>
            </a:r>
            <a:r>
              <a:rPr lang="hr-HR" sz="2400" dirty="0" err="1"/>
              <a:t>neque</a:t>
            </a:r>
            <a:r>
              <a:rPr lang="hr-HR" sz="2400" dirty="0"/>
              <a:t> vitae </a:t>
            </a:r>
            <a:r>
              <a:rPr lang="hr-HR" sz="2400" dirty="0" err="1"/>
              <a:t>hendrerit</a:t>
            </a:r>
            <a:r>
              <a:rPr lang="hr-HR" sz="2400" dirty="0"/>
              <a:t>. </a:t>
            </a:r>
            <a:r>
              <a:rPr lang="hr-HR" sz="2400" dirty="0" err="1"/>
              <a:t>Etiam</a:t>
            </a:r>
            <a:r>
              <a:rPr lang="hr-HR" sz="2400" dirty="0"/>
              <a:t> </a:t>
            </a:r>
            <a:r>
              <a:rPr lang="hr-HR" sz="2400" dirty="0" err="1"/>
              <a:t>id</a:t>
            </a:r>
            <a:r>
              <a:rPr lang="hr-HR" sz="2400" dirty="0"/>
              <a:t> </a:t>
            </a:r>
            <a:r>
              <a:rPr lang="hr-HR" sz="2400" dirty="0" err="1"/>
              <a:t>blandit</a:t>
            </a:r>
            <a:r>
              <a:rPr lang="hr-HR" sz="2400" dirty="0"/>
              <a:t> </a:t>
            </a:r>
            <a:r>
              <a:rPr lang="hr-HR" sz="2400" dirty="0" err="1"/>
              <a:t>elit</a:t>
            </a:r>
            <a:r>
              <a:rPr lang="hr-HR" sz="2400" dirty="0"/>
              <a:t>.</a:t>
            </a:r>
            <a:endParaRPr lang="en-US" sz="2400" dirty="0"/>
          </a:p>
          <a:p>
            <a:pPr algn="just"/>
            <a:r>
              <a:rPr lang="hr-HR" sz="2400" dirty="0"/>
              <a:t> </a:t>
            </a:r>
          </a:p>
        </p:txBody>
      </p:sp>
      <p:pic>
        <p:nvPicPr>
          <p:cNvPr id="2" name="Picture 1" descr="Aerial top of container ship in ocean">
            <a:extLst>
              <a:ext uri="{FF2B5EF4-FFF2-40B4-BE49-F238E27FC236}">
                <a16:creationId xmlns:a16="http://schemas.microsoft.com/office/drawing/2014/main" id="{A115AF42-C839-C00B-0A85-4FFC414545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034" y="14508185"/>
            <a:ext cx="7739216" cy="5017014"/>
          </a:xfrm>
          <a:prstGeom prst="rect">
            <a:avLst/>
          </a:prstGeom>
        </p:spPr>
      </p:pic>
      <p:sp>
        <p:nvSpPr>
          <p:cNvPr id="4" name="Rectangle 1">
            <a:extLst>
              <a:ext uri="{FF2B5EF4-FFF2-40B4-BE49-F238E27FC236}">
                <a16:creationId xmlns:a16="http://schemas.microsoft.com/office/drawing/2014/main" id="{EB8C8447-1AB0-F755-45FD-3A9FDFD27324}"/>
              </a:ext>
            </a:extLst>
          </p:cNvPr>
          <p:cNvSpPr>
            <a:spLocks noChangeArrowheads="1"/>
          </p:cNvSpPr>
          <p:nvPr/>
        </p:nvSpPr>
        <p:spPr bwMode="auto">
          <a:xfrm>
            <a:off x="0" y="0"/>
            <a:ext cx="180006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sr-Latn-RS" altLang="sr-Latn-R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r-Latn-RS" altLang="sr-Latn-RS" sz="1800" b="0" i="0" u="none" strike="noStrike" cap="none" normalizeH="0" baseline="0">
                <a:ln>
                  <a:noFill/>
                </a:ln>
                <a:solidFill>
                  <a:schemeClr val="tx1"/>
                </a:solidFill>
                <a:effectLst/>
                <a:latin typeface="Arial" panose="020B0604020202020204" pitchFamily="34" charset="0"/>
              </a:rPr>
              <a:t>Vivamus accumsan elit commodo, elementum eros id, pretium neque. </a:t>
            </a:r>
          </a:p>
        </p:txBody>
      </p:sp>
    </p:spTree>
    <p:extLst>
      <p:ext uri="{BB962C8B-B14F-4D97-AF65-F5344CB8AC3E}">
        <p14:creationId xmlns:p14="http://schemas.microsoft.com/office/powerpoint/2010/main" val="4204422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MSC 2023 poster template V2.potx" id="{420CC519-61EC-4307-ACD2-B58A7274A5E0}" vid="{D52CB29D-1742-475D-A2DD-19B2D8EE6091}"/>
    </a:ext>
  </a:extLst>
</a:theme>
</file>

<file path=docProps/app.xml><?xml version="1.0" encoding="utf-8"?>
<Properties xmlns="http://schemas.openxmlformats.org/officeDocument/2006/extended-properties" xmlns:vt="http://schemas.openxmlformats.org/officeDocument/2006/docPropsVTypes">
  <Template>IMSC2023_poster_template</Template>
  <TotalTime>146</TotalTime>
  <Words>733</Words>
  <Application>Microsoft Office PowerPoint</Application>
  <PresentationFormat>Custom</PresentationFormat>
  <Paragraphs>49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Nova</vt:lpstr>
      <vt:lpstr>Calibri</vt:lpstr>
      <vt:lpstr>Cambria Math</vt:lpstr>
      <vt:lpstr>Times New Roman</vt:lpstr>
      <vt:lpstr>Office Theme</vt:lpstr>
      <vt:lpstr>PowerPoint Presentation</vt:lpstr>
    </vt:vector>
  </TitlesOfParts>
  <Company>UniST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Čedomir Babić</dc:creator>
  <cp:lastModifiedBy>Čedomir Babić</cp:lastModifiedBy>
  <cp:revision>1</cp:revision>
  <dcterms:created xsi:type="dcterms:W3CDTF">2025-03-24T09:35:27Z</dcterms:created>
  <dcterms:modified xsi:type="dcterms:W3CDTF">2025-03-24T12:09:40Z</dcterms:modified>
</cp:coreProperties>
</file>