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8000663" cy="255603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051" userDrawn="1">
          <p15:clr>
            <a:srgbClr val="A4A3A4"/>
          </p15:clr>
        </p15:guide>
        <p15:guide id="2" pos="567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1F2C"/>
    <a:srgbClr val="0D1137"/>
    <a:srgbClr val="3055A5"/>
    <a:srgbClr val="0E1C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2BA6B3E-B8F7-433E-A12B-91D0E48D266B}" v="13" dt="2025-03-24T12:09:20.78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showGuides="1">
      <p:cViewPr>
        <p:scale>
          <a:sx n="50" d="100"/>
          <a:sy n="50" d="100"/>
        </p:scale>
        <p:origin x="1122" y="-3132"/>
      </p:cViewPr>
      <p:guideLst>
        <p:guide orient="horz" pos="8051"/>
        <p:guide pos="567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Čedomir Babić" userId="5b2d337c-0df5-4f85-a180-4ee13cdb36f9" providerId="ADAL" clId="{C2BA6B3E-B8F7-433E-A12B-91D0E48D266B}"/>
    <pc:docChg chg="undo redo custSel modSld modMainMaster">
      <pc:chgData name="Čedomir Babić" userId="5b2d337c-0df5-4f85-a180-4ee13cdb36f9" providerId="ADAL" clId="{C2BA6B3E-B8F7-433E-A12B-91D0E48D266B}" dt="2025-03-24T12:09:37.718" v="175" actId="20577"/>
      <pc:docMkLst>
        <pc:docMk/>
      </pc:docMkLst>
      <pc:sldChg chg="addSp delSp modSp mod">
        <pc:chgData name="Čedomir Babić" userId="5b2d337c-0df5-4f85-a180-4ee13cdb36f9" providerId="ADAL" clId="{C2BA6B3E-B8F7-433E-A12B-91D0E48D266B}" dt="2025-03-24T12:09:37.718" v="175" actId="20577"/>
        <pc:sldMkLst>
          <pc:docMk/>
          <pc:sldMk cId="4204422376" sldId="256"/>
        </pc:sldMkLst>
        <pc:spChg chg="add mod">
          <ac:chgData name="Čedomir Babić" userId="5b2d337c-0df5-4f85-a180-4ee13cdb36f9" providerId="ADAL" clId="{C2BA6B3E-B8F7-433E-A12B-91D0E48D266B}" dt="2025-03-24T11:44:26.414" v="59" actId="571"/>
          <ac:spMkLst>
            <pc:docMk/>
            <pc:sldMk cId="4204422376" sldId="256"/>
            <ac:spMk id="3" creationId="{2F627F35-4AA9-8475-13F5-8638D8EF6A70}"/>
          </ac:spMkLst>
        </pc:spChg>
        <pc:spChg chg="add mod">
          <ac:chgData name="Čedomir Babić" userId="5b2d337c-0df5-4f85-a180-4ee13cdb36f9" providerId="ADAL" clId="{C2BA6B3E-B8F7-433E-A12B-91D0E48D266B}" dt="2025-03-24T12:08:48.263" v="157" actId="120"/>
          <ac:spMkLst>
            <pc:docMk/>
            <pc:sldMk cId="4204422376" sldId="256"/>
            <ac:spMk id="4" creationId="{EB8C8447-1AB0-F755-45FD-3A9FDFD27324}"/>
          </ac:spMkLst>
        </pc:spChg>
        <pc:spChg chg="add mod">
          <ac:chgData name="Čedomir Babić" userId="5b2d337c-0df5-4f85-a180-4ee13cdb36f9" providerId="ADAL" clId="{C2BA6B3E-B8F7-433E-A12B-91D0E48D266B}" dt="2025-03-24T12:08:58.054" v="160"/>
          <ac:spMkLst>
            <pc:docMk/>
            <pc:sldMk cId="4204422376" sldId="256"/>
            <ac:spMk id="5" creationId="{D8B93665-C204-3919-D785-7F98BD6F3A94}"/>
          </ac:spMkLst>
        </pc:spChg>
        <pc:spChg chg="add mod">
          <ac:chgData name="Čedomir Babić" userId="5b2d337c-0df5-4f85-a180-4ee13cdb36f9" providerId="ADAL" clId="{C2BA6B3E-B8F7-433E-A12B-91D0E48D266B}" dt="2025-03-24T12:09:09.513" v="162"/>
          <ac:spMkLst>
            <pc:docMk/>
            <pc:sldMk cId="4204422376" sldId="256"/>
            <ac:spMk id="6" creationId="{524F8C00-0FC5-418E-A07C-38D4BA54E8C1}"/>
          </ac:spMkLst>
        </pc:spChg>
        <pc:spChg chg="add mod">
          <ac:chgData name="Čedomir Babić" userId="5b2d337c-0df5-4f85-a180-4ee13cdb36f9" providerId="ADAL" clId="{C2BA6B3E-B8F7-433E-A12B-91D0E48D266B}" dt="2025-03-24T12:09:13.273" v="164"/>
          <ac:spMkLst>
            <pc:docMk/>
            <pc:sldMk cId="4204422376" sldId="256"/>
            <ac:spMk id="8" creationId="{F5C1B3E1-0A1B-200C-9D95-315F9D80DE6A}"/>
          </ac:spMkLst>
        </pc:spChg>
        <pc:spChg chg="add mod">
          <ac:chgData name="Čedomir Babić" userId="5b2d337c-0df5-4f85-a180-4ee13cdb36f9" providerId="ADAL" clId="{C2BA6B3E-B8F7-433E-A12B-91D0E48D266B}" dt="2025-03-24T12:09:20.782" v="166"/>
          <ac:spMkLst>
            <pc:docMk/>
            <pc:sldMk cId="4204422376" sldId="256"/>
            <ac:spMk id="9" creationId="{DB41312B-7A1E-5567-9918-22F72FA7D182}"/>
          </ac:spMkLst>
        </pc:spChg>
        <pc:spChg chg="add del mod">
          <ac:chgData name="Čedomir Babić" userId="5b2d337c-0df5-4f85-a180-4ee13cdb36f9" providerId="ADAL" clId="{C2BA6B3E-B8F7-433E-A12B-91D0E48D266B}" dt="2025-03-24T11:47:40.808" v="72" actId="1076"/>
          <ac:spMkLst>
            <pc:docMk/>
            <pc:sldMk cId="4204422376" sldId="256"/>
            <ac:spMk id="11" creationId="{31FAA67D-9819-A326-6A30-B39A34699187}"/>
          </ac:spMkLst>
        </pc:spChg>
        <pc:spChg chg="mod">
          <ac:chgData name="Čedomir Babić" userId="5b2d337c-0df5-4f85-a180-4ee13cdb36f9" providerId="ADAL" clId="{C2BA6B3E-B8F7-433E-A12B-91D0E48D266B}" dt="2025-03-24T12:09:37.718" v="175" actId="20577"/>
          <ac:spMkLst>
            <pc:docMk/>
            <pc:sldMk cId="4204422376" sldId="256"/>
            <ac:spMk id="15" creationId="{D14361D3-8E13-F513-400B-EB4485E8CCA0}"/>
          </ac:spMkLst>
        </pc:spChg>
        <pc:spChg chg="mod">
          <ac:chgData name="Čedomir Babić" userId="5b2d337c-0df5-4f85-a180-4ee13cdb36f9" providerId="ADAL" clId="{C2BA6B3E-B8F7-433E-A12B-91D0E48D266B}" dt="2025-03-24T12:05:57.093" v="149" actId="21"/>
          <ac:spMkLst>
            <pc:docMk/>
            <pc:sldMk cId="4204422376" sldId="256"/>
            <ac:spMk id="16" creationId="{7AB1BF94-A5ED-C7A2-BD6C-3D74809A0B3B}"/>
          </ac:spMkLst>
        </pc:spChg>
        <pc:picChg chg="mod">
          <ac:chgData name="Čedomir Babić" userId="5b2d337c-0df5-4f85-a180-4ee13cdb36f9" providerId="ADAL" clId="{C2BA6B3E-B8F7-433E-A12B-91D0E48D266B}" dt="2025-03-24T11:48:56.814" v="82" actId="1076"/>
          <ac:picMkLst>
            <pc:docMk/>
            <pc:sldMk cId="4204422376" sldId="256"/>
            <ac:picMk id="2" creationId="{A115AF42-C839-C00B-0A85-4FFC4145452E}"/>
          </ac:picMkLst>
        </pc:picChg>
      </pc:sldChg>
      <pc:sldMasterChg chg="addSp delSp modSp mod">
        <pc:chgData name="Čedomir Babić" userId="5b2d337c-0df5-4f85-a180-4ee13cdb36f9" providerId="ADAL" clId="{C2BA6B3E-B8F7-433E-A12B-91D0E48D266B}" dt="2025-03-24T11:44:01.730" v="57" actId="478"/>
        <pc:sldMasterMkLst>
          <pc:docMk/>
          <pc:sldMasterMk cId="1829324841" sldId="2147483660"/>
        </pc:sldMasterMkLst>
        <pc:spChg chg="add del">
          <ac:chgData name="Čedomir Babić" userId="5b2d337c-0df5-4f85-a180-4ee13cdb36f9" providerId="ADAL" clId="{C2BA6B3E-B8F7-433E-A12B-91D0E48D266B}" dt="2025-03-24T11:44:01.730" v="57" actId="478"/>
          <ac:spMkLst>
            <pc:docMk/>
            <pc:sldMasterMk cId="1829324841" sldId="2147483660"/>
            <ac:spMk id="15" creationId="{023C0210-1CFC-FE4A-F22E-170D38447F6E}"/>
          </ac:spMkLst>
        </pc:spChg>
        <pc:picChg chg="mod">
          <ac:chgData name="Čedomir Babić" userId="5b2d337c-0df5-4f85-a180-4ee13cdb36f9" providerId="ADAL" clId="{C2BA6B3E-B8F7-433E-A12B-91D0E48D266B}" dt="2025-03-24T11:22:35.810" v="18" actId="1076"/>
          <ac:picMkLst>
            <pc:docMk/>
            <pc:sldMasterMk cId="1829324841" sldId="2147483660"/>
            <ac:picMk id="4" creationId="{CC3A389B-89BC-2475-3D5C-1426B19AD6CF}"/>
          </ac:picMkLst>
        </pc:picChg>
        <pc:picChg chg="mod">
          <ac:chgData name="Čedomir Babić" userId="5b2d337c-0df5-4f85-a180-4ee13cdb36f9" providerId="ADAL" clId="{C2BA6B3E-B8F7-433E-A12B-91D0E48D266B}" dt="2025-03-24T11:28:24.684" v="27" actId="14100"/>
          <ac:picMkLst>
            <pc:docMk/>
            <pc:sldMasterMk cId="1829324841" sldId="2147483660"/>
            <ac:picMk id="8" creationId="{6B629837-7DAE-ED29-551B-1A989BD36F14}"/>
          </ac:picMkLst>
        </pc:pic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50050" y="4183141"/>
            <a:ext cx="15300564" cy="8898784"/>
          </a:xfrm>
          <a:prstGeom prst="rect">
            <a:avLst/>
          </a:prstGeom>
        </p:spPr>
        <p:txBody>
          <a:bodyPr anchor="b"/>
          <a:lstStyle>
            <a:lvl1pPr algn="ctr">
              <a:defRPr sz="11812"/>
            </a:lvl1pPr>
          </a:lstStyle>
          <a:p>
            <a:r>
              <a:rPr lang="en-US" dirty="0"/>
              <a:t>Click to edit Master title style</a:t>
            </a:r>
          </a:p>
        </p:txBody>
      </p:sp>
      <p:sp>
        <p:nvSpPr>
          <p:cNvPr id="3" name="Subtitle 2"/>
          <p:cNvSpPr>
            <a:spLocks noGrp="1"/>
          </p:cNvSpPr>
          <p:nvPr>
            <p:ph type="subTitle" idx="1"/>
          </p:nvPr>
        </p:nvSpPr>
        <p:spPr>
          <a:xfrm>
            <a:off x="2250083" y="13425096"/>
            <a:ext cx="13500497" cy="6171163"/>
          </a:xfrm>
          <a:prstGeom prst="rect">
            <a:avLst/>
          </a:prstGeom>
        </p:spPr>
        <p:txBody>
          <a:bodyPr/>
          <a:lstStyle>
            <a:lvl1pPr marL="0" indent="0" algn="ctr">
              <a:buNone/>
              <a:defRPr sz="4725"/>
            </a:lvl1pPr>
            <a:lvl2pPr marL="900044" indent="0" algn="ctr">
              <a:buNone/>
              <a:defRPr sz="3937"/>
            </a:lvl2pPr>
            <a:lvl3pPr marL="1800088" indent="0" algn="ctr">
              <a:buNone/>
              <a:defRPr sz="3543"/>
            </a:lvl3pPr>
            <a:lvl4pPr marL="2700132" indent="0" algn="ctr">
              <a:buNone/>
              <a:defRPr sz="3150"/>
            </a:lvl4pPr>
            <a:lvl5pPr marL="3600176" indent="0" algn="ctr">
              <a:buNone/>
              <a:defRPr sz="3150"/>
            </a:lvl5pPr>
            <a:lvl6pPr marL="4500220" indent="0" algn="ctr">
              <a:buNone/>
              <a:defRPr sz="3150"/>
            </a:lvl6pPr>
            <a:lvl7pPr marL="5400264" indent="0" algn="ctr">
              <a:buNone/>
              <a:defRPr sz="3150"/>
            </a:lvl7pPr>
            <a:lvl8pPr marL="6300307" indent="0" algn="ctr">
              <a:buNone/>
              <a:defRPr sz="3150"/>
            </a:lvl8pPr>
            <a:lvl9pPr marL="7200351" indent="0" algn="ctr">
              <a:buNone/>
              <a:defRPr sz="3150"/>
            </a:lvl9pPr>
          </a:lstStyle>
          <a:p>
            <a:r>
              <a:rPr lang="en-US"/>
              <a:t>Click to edit Master subtitle style</a:t>
            </a:r>
            <a:endParaRPr lang="en-US" dirty="0"/>
          </a:p>
        </p:txBody>
      </p:sp>
      <p:sp>
        <p:nvSpPr>
          <p:cNvPr id="4" name="Date Placeholder 3"/>
          <p:cNvSpPr>
            <a:spLocks noGrp="1"/>
          </p:cNvSpPr>
          <p:nvPr>
            <p:ph type="dt" sz="half" idx="10"/>
          </p:nvPr>
        </p:nvSpPr>
        <p:spPr>
          <a:xfrm>
            <a:off x="1237546" y="23690652"/>
            <a:ext cx="4050149" cy="1360851"/>
          </a:xfrm>
          <a:prstGeom prst="rect">
            <a:avLst/>
          </a:prstGeom>
        </p:spPr>
        <p:txBody>
          <a:bodyPr/>
          <a:lstStyle/>
          <a:p>
            <a:fld id="{D7B25513-5A42-495E-905A-187F3F5B49A8}" type="datetimeFigureOut">
              <a:rPr lang="hr-HR" smtClean="0"/>
              <a:t>24.3.2025.</a:t>
            </a:fld>
            <a:endParaRPr lang="hr-HR"/>
          </a:p>
        </p:txBody>
      </p:sp>
      <p:sp>
        <p:nvSpPr>
          <p:cNvPr id="5" name="Footer Placeholder 4"/>
          <p:cNvSpPr>
            <a:spLocks noGrp="1"/>
          </p:cNvSpPr>
          <p:nvPr>
            <p:ph type="ftr" sz="quarter" idx="11"/>
          </p:nvPr>
        </p:nvSpPr>
        <p:spPr>
          <a:xfrm>
            <a:off x="5962720" y="23690652"/>
            <a:ext cx="6075224" cy="1360851"/>
          </a:xfrm>
          <a:prstGeom prst="rect">
            <a:avLst/>
          </a:prstGeom>
        </p:spPr>
        <p:txBody>
          <a:bodyPr/>
          <a:lstStyle/>
          <a:p>
            <a:endParaRPr lang="hr-HR"/>
          </a:p>
        </p:txBody>
      </p:sp>
      <p:sp>
        <p:nvSpPr>
          <p:cNvPr id="6" name="Slide Number Placeholder 5"/>
          <p:cNvSpPr>
            <a:spLocks noGrp="1"/>
          </p:cNvSpPr>
          <p:nvPr>
            <p:ph type="sldNum" sz="quarter" idx="12"/>
          </p:nvPr>
        </p:nvSpPr>
        <p:spPr>
          <a:xfrm>
            <a:off x="12712968" y="23690652"/>
            <a:ext cx="4050149" cy="1360851"/>
          </a:xfrm>
          <a:prstGeom prst="rect">
            <a:avLst/>
          </a:prstGeom>
        </p:spPr>
        <p:txBody>
          <a:bodyPr/>
          <a:lstStyle/>
          <a:p>
            <a:fld id="{757DDB9A-E708-4F8F-A642-4AD6B220B722}" type="slidenum">
              <a:rPr lang="hr-HR" smtClean="0"/>
              <a:t>‹#›</a:t>
            </a:fld>
            <a:endParaRPr lang="hr-HR"/>
          </a:p>
        </p:txBody>
      </p:sp>
    </p:spTree>
    <p:extLst>
      <p:ext uri="{BB962C8B-B14F-4D97-AF65-F5344CB8AC3E}">
        <p14:creationId xmlns:p14="http://schemas.microsoft.com/office/powerpoint/2010/main" val="972258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237546" y="1360857"/>
            <a:ext cx="15525572" cy="4940484"/>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237546" y="6804256"/>
            <a:ext cx="15525572" cy="16217800"/>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237546" y="23690652"/>
            <a:ext cx="4050149" cy="1360851"/>
          </a:xfrm>
          <a:prstGeom prst="rect">
            <a:avLst/>
          </a:prstGeom>
        </p:spPr>
        <p:txBody>
          <a:bodyPr/>
          <a:lstStyle/>
          <a:p>
            <a:fld id="{D7B25513-5A42-495E-905A-187F3F5B49A8}" type="datetimeFigureOut">
              <a:rPr lang="hr-HR" smtClean="0"/>
              <a:t>24.3.2025.</a:t>
            </a:fld>
            <a:endParaRPr lang="hr-HR"/>
          </a:p>
        </p:txBody>
      </p:sp>
      <p:sp>
        <p:nvSpPr>
          <p:cNvPr id="5" name="Footer Placeholder 4"/>
          <p:cNvSpPr>
            <a:spLocks noGrp="1"/>
          </p:cNvSpPr>
          <p:nvPr>
            <p:ph type="ftr" sz="quarter" idx="11"/>
          </p:nvPr>
        </p:nvSpPr>
        <p:spPr>
          <a:xfrm>
            <a:off x="5962720" y="23690652"/>
            <a:ext cx="6075224" cy="1360851"/>
          </a:xfrm>
          <a:prstGeom prst="rect">
            <a:avLst/>
          </a:prstGeom>
        </p:spPr>
        <p:txBody>
          <a:bodyPr/>
          <a:lstStyle/>
          <a:p>
            <a:endParaRPr lang="hr-HR"/>
          </a:p>
        </p:txBody>
      </p:sp>
      <p:sp>
        <p:nvSpPr>
          <p:cNvPr id="6" name="Slide Number Placeholder 5"/>
          <p:cNvSpPr>
            <a:spLocks noGrp="1"/>
          </p:cNvSpPr>
          <p:nvPr>
            <p:ph type="sldNum" sz="quarter" idx="12"/>
          </p:nvPr>
        </p:nvSpPr>
        <p:spPr>
          <a:xfrm>
            <a:off x="12712968" y="23690652"/>
            <a:ext cx="4050149" cy="1360851"/>
          </a:xfrm>
          <a:prstGeom prst="rect">
            <a:avLst/>
          </a:prstGeom>
        </p:spPr>
        <p:txBody>
          <a:bodyPr/>
          <a:lstStyle/>
          <a:p>
            <a:fld id="{757DDB9A-E708-4F8F-A642-4AD6B220B722}" type="slidenum">
              <a:rPr lang="hr-HR" smtClean="0"/>
              <a:t>‹#›</a:t>
            </a:fld>
            <a:endParaRPr lang="hr-HR"/>
          </a:p>
        </p:txBody>
      </p:sp>
    </p:spTree>
    <p:extLst>
      <p:ext uri="{BB962C8B-B14F-4D97-AF65-F5344CB8AC3E}">
        <p14:creationId xmlns:p14="http://schemas.microsoft.com/office/powerpoint/2010/main" val="760334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2881725" y="1360851"/>
            <a:ext cx="3881393" cy="21661205"/>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37546" y="1360851"/>
            <a:ext cx="11419171" cy="2166120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237546" y="23690652"/>
            <a:ext cx="4050149" cy="1360851"/>
          </a:xfrm>
          <a:prstGeom prst="rect">
            <a:avLst/>
          </a:prstGeom>
        </p:spPr>
        <p:txBody>
          <a:bodyPr/>
          <a:lstStyle/>
          <a:p>
            <a:fld id="{D7B25513-5A42-495E-905A-187F3F5B49A8}" type="datetimeFigureOut">
              <a:rPr lang="hr-HR" smtClean="0"/>
              <a:t>24.3.2025.</a:t>
            </a:fld>
            <a:endParaRPr lang="hr-HR"/>
          </a:p>
        </p:txBody>
      </p:sp>
      <p:sp>
        <p:nvSpPr>
          <p:cNvPr id="5" name="Footer Placeholder 4"/>
          <p:cNvSpPr>
            <a:spLocks noGrp="1"/>
          </p:cNvSpPr>
          <p:nvPr>
            <p:ph type="ftr" sz="quarter" idx="11"/>
          </p:nvPr>
        </p:nvSpPr>
        <p:spPr>
          <a:xfrm>
            <a:off x="5962720" y="23690652"/>
            <a:ext cx="6075224" cy="1360851"/>
          </a:xfrm>
          <a:prstGeom prst="rect">
            <a:avLst/>
          </a:prstGeom>
        </p:spPr>
        <p:txBody>
          <a:bodyPr/>
          <a:lstStyle/>
          <a:p>
            <a:endParaRPr lang="hr-HR"/>
          </a:p>
        </p:txBody>
      </p:sp>
      <p:sp>
        <p:nvSpPr>
          <p:cNvPr id="6" name="Slide Number Placeholder 5"/>
          <p:cNvSpPr>
            <a:spLocks noGrp="1"/>
          </p:cNvSpPr>
          <p:nvPr>
            <p:ph type="sldNum" sz="quarter" idx="12"/>
          </p:nvPr>
        </p:nvSpPr>
        <p:spPr>
          <a:xfrm>
            <a:off x="12712968" y="23690652"/>
            <a:ext cx="4050149" cy="1360851"/>
          </a:xfrm>
          <a:prstGeom prst="rect">
            <a:avLst/>
          </a:prstGeom>
        </p:spPr>
        <p:txBody>
          <a:bodyPr/>
          <a:lstStyle/>
          <a:p>
            <a:fld id="{757DDB9A-E708-4F8F-A642-4AD6B220B722}" type="slidenum">
              <a:rPr lang="hr-HR" smtClean="0"/>
              <a:t>‹#›</a:t>
            </a:fld>
            <a:endParaRPr lang="hr-HR"/>
          </a:p>
        </p:txBody>
      </p:sp>
    </p:spTree>
    <p:extLst>
      <p:ext uri="{BB962C8B-B14F-4D97-AF65-F5344CB8AC3E}">
        <p14:creationId xmlns:p14="http://schemas.microsoft.com/office/powerpoint/2010/main" val="4218698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37546" y="1360857"/>
            <a:ext cx="15525572" cy="4940484"/>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1237546" y="6804256"/>
            <a:ext cx="15525572" cy="162178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237546" y="23690652"/>
            <a:ext cx="4050149" cy="1360851"/>
          </a:xfrm>
          <a:prstGeom prst="rect">
            <a:avLst/>
          </a:prstGeom>
        </p:spPr>
        <p:txBody>
          <a:bodyPr/>
          <a:lstStyle/>
          <a:p>
            <a:fld id="{D7B25513-5A42-495E-905A-187F3F5B49A8}" type="datetimeFigureOut">
              <a:rPr lang="hr-HR" smtClean="0"/>
              <a:t>24.3.2025.</a:t>
            </a:fld>
            <a:endParaRPr lang="hr-HR"/>
          </a:p>
        </p:txBody>
      </p:sp>
      <p:sp>
        <p:nvSpPr>
          <p:cNvPr id="5" name="Footer Placeholder 4"/>
          <p:cNvSpPr>
            <a:spLocks noGrp="1"/>
          </p:cNvSpPr>
          <p:nvPr>
            <p:ph type="ftr" sz="quarter" idx="11"/>
          </p:nvPr>
        </p:nvSpPr>
        <p:spPr>
          <a:xfrm>
            <a:off x="5962720" y="23690652"/>
            <a:ext cx="6075224" cy="1360851"/>
          </a:xfrm>
          <a:prstGeom prst="rect">
            <a:avLst/>
          </a:prstGeom>
        </p:spPr>
        <p:txBody>
          <a:bodyPr/>
          <a:lstStyle/>
          <a:p>
            <a:endParaRPr lang="hr-HR"/>
          </a:p>
        </p:txBody>
      </p:sp>
      <p:sp>
        <p:nvSpPr>
          <p:cNvPr id="6" name="Slide Number Placeholder 5"/>
          <p:cNvSpPr>
            <a:spLocks noGrp="1"/>
          </p:cNvSpPr>
          <p:nvPr>
            <p:ph type="sldNum" sz="quarter" idx="12"/>
          </p:nvPr>
        </p:nvSpPr>
        <p:spPr>
          <a:xfrm>
            <a:off x="12712968" y="23690652"/>
            <a:ext cx="4050149" cy="1360851"/>
          </a:xfrm>
          <a:prstGeom prst="rect">
            <a:avLst/>
          </a:prstGeom>
        </p:spPr>
        <p:txBody>
          <a:bodyPr/>
          <a:lstStyle/>
          <a:p>
            <a:fld id="{757DDB9A-E708-4F8F-A642-4AD6B220B722}" type="slidenum">
              <a:rPr lang="hr-HR" smtClean="0"/>
              <a:t>‹#›</a:t>
            </a:fld>
            <a:endParaRPr lang="hr-HR"/>
          </a:p>
        </p:txBody>
      </p:sp>
    </p:spTree>
    <p:extLst>
      <p:ext uri="{BB962C8B-B14F-4D97-AF65-F5344CB8AC3E}">
        <p14:creationId xmlns:p14="http://schemas.microsoft.com/office/powerpoint/2010/main" val="1872363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8171" y="6372342"/>
            <a:ext cx="15525572" cy="10632389"/>
          </a:xfrm>
          <a:prstGeom prst="rect">
            <a:avLst/>
          </a:prstGeom>
        </p:spPr>
        <p:txBody>
          <a:bodyPr anchor="b"/>
          <a:lstStyle>
            <a:lvl1pPr>
              <a:defRPr sz="11812"/>
            </a:lvl1pPr>
          </a:lstStyle>
          <a:p>
            <a:r>
              <a:rPr lang="en-US"/>
              <a:t>Click to edit Master title style</a:t>
            </a:r>
            <a:endParaRPr lang="en-US" dirty="0"/>
          </a:p>
        </p:txBody>
      </p:sp>
      <p:sp>
        <p:nvSpPr>
          <p:cNvPr id="3" name="Text Placeholder 2"/>
          <p:cNvSpPr>
            <a:spLocks noGrp="1"/>
          </p:cNvSpPr>
          <p:nvPr>
            <p:ph type="body" idx="1"/>
          </p:nvPr>
        </p:nvSpPr>
        <p:spPr>
          <a:xfrm>
            <a:off x="1228171" y="17105317"/>
            <a:ext cx="15525572" cy="5591322"/>
          </a:xfrm>
          <a:prstGeom prst="rect">
            <a:avLst/>
          </a:prstGeom>
        </p:spPr>
        <p:txBody>
          <a:bodyPr/>
          <a:lstStyle>
            <a:lvl1pPr marL="0" indent="0">
              <a:buNone/>
              <a:defRPr sz="4725">
                <a:solidFill>
                  <a:schemeClr val="tx1"/>
                </a:solidFill>
              </a:defRPr>
            </a:lvl1pPr>
            <a:lvl2pPr marL="900044" indent="0">
              <a:buNone/>
              <a:defRPr sz="3937">
                <a:solidFill>
                  <a:schemeClr val="tx1">
                    <a:tint val="75000"/>
                  </a:schemeClr>
                </a:solidFill>
              </a:defRPr>
            </a:lvl2pPr>
            <a:lvl3pPr marL="1800088" indent="0">
              <a:buNone/>
              <a:defRPr sz="3543">
                <a:solidFill>
                  <a:schemeClr val="tx1">
                    <a:tint val="75000"/>
                  </a:schemeClr>
                </a:solidFill>
              </a:defRPr>
            </a:lvl3pPr>
            <a:lvl4pPr marL="2700132" indent="0">
              <a:buNone/>
              <a:defRPr sz="3150">
                <a:solidFill>
                  <a:schemeClr val="tx1">
                    <a:tint val="75000"/>
                  </a:schemeClr>
                </a:solidFill>
              </a:defRPr>
            </a:lvl4pPr>
            <a:lvl5pPr marL="3600176" indent="0">
              <a:buNone/>
              <a:defRPr sz="3150">
                <a:solidFill>
                  <a:schemeClr val="tx1">
                    <a:tint val="75000"/>
                  </a:schemeClr>
                </a:solidFill>
              </a:defRPr>
            </a:lvl5pPr>
            <a:lvl6pPr marL="4500220" indent="0">
              <a:buNone/>
              <a:defRPr sz="3150">
                <a:solidFill>
                  <a:schemeClr val="tx1">
                    <a:tint val="75000"/>
                  </a:schemeClr>
                </a:solidFill>
              </a:defRPr>
            </a:lvl6pPr>
            <a:lvl7pPr marL="5400264" indent="0">
              <a:buNone/>
              <a:defRPr sz="3150">
                <a:solidFill>
                  <a:schemeClr val="tx1">
                    <a:tint val="75000"/>
                  </a:schemeClr>
                </a:solidFill>
              </a:defRPr>
            </a:lvl7pPr>
            <a:lvl8pPr marL="6300307" indent="0">
              <a:buNone/>
              <a:defRPr sz="3150">
                <a:solidFill>
                  <a:schemeClr val="tx1">
                    <a:tint val="75000"/>
                  </a:schemeClr>
                </a:solidFill>
              </a:defRPr>
            </a:lvl8pPr>
            <a:lvl9pPr marL="7200351" indent="0">
              <a:buNone/>
              <a:defRPr sz="31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1237546" y="23690652"/>
            <a:ext cx="4050149" cy="1360851"/>
          </a:xfrm>
          <a:prstGeom prst="rect">
            <a:avLst/>
          </a:prstGeom>
        </p:spPr>
        <p:txBody>
          <a:bodyPr/>
          <a:lstStyle/>
          <a:p>
            <a:fld id="{D7B25513-5A42-495E-905A-187F3F5B49A8}" type="datetimeFigureOut">
              <a:rPr lang="hr-HR" smtClean="0"/>
              <a:t>24.3.2025.</a:t>
            </a:fld>
            <a:endParaRPr lang="hr-HR"/>
          </a:p>
        </p:txBody>
      </p:sp>
      <p:sp>
        <p:nvSpPr>
          <p:cNvPr id="5" name="Footer Placeholder 4"/>
          <p:cNvSpPr>
            <a:spLocks noGrp="1"/>
          </p:cNvSpPr>
          <p:nvPr>
            <p:ph type="ftr" sz="quarter" idx="11"/>
          </p:nvPr>
        </p:nvSpPr>
        <p:spPr>
          <a:xfrm>
            <a:off x="5962720" y="23690652"/>
            <a:ext cx="6075224" cy="1360851"/>
          </a:xfrm>
          <a:prstGeom prst="rect">
            <a:avLst/>
          </a:prstGeom>
        </p:spPr>
        <p:txBody>
          <a:bodyPr/>
          <a:lstStyle/>
          <a:p>
            <a:endParaRPr lang="hr-HR"/>
          </a:p>
        </p:txBody>
      </p:sp>
      <p:sp>
        <p:nvSpPr>
          <p:cNvPr id="6" name="Slide Number Placeholder 5"/>
          <p:cNvSpPr>
            <a:spLocks noGrp="1"/>
          </p:cNvSpPr>
          <p:nvPr>
            <p:ph type="sldNum" sz="quarter" idx="12"/>
          </p:nvPr>
        </p:nvSpPr>
        <p:spPr>
          <a:xfrm>
            <a:off x="12712968" y="23690652"/>
            <a:ext cx="4050149" cy="1360851"/>
          </a:xfrm>
          <a:prstGeom prst="rect">
            <a:avLst/>
          </a:prstGeom>
        </p:spPr>
        <p:txBody>
          <a:bodyPr/>
          <a:lstStyle/>
          <a:p>
            <a:fld id="{757DDB9A-E708-4F8F-A642-4AD6B220B722}" type="slidenum">
              <a:rPr lang="hr-HR" smtClean="0"/>
              <a:t>‹#›</a:t>
            </a:fld>
            <a:endParaRPr lang="hr-HR"/>
          </a:p>
        </p:txBody>
      </p:sp>
    </p:spTree>
    <p:extLst>
      <p:ext uri="{BB962C8B-B14F-4D97-AF65-F5344CB8AC3E}">
        <p14:creationId xmlns:p14="http://schemas.microsoft.com/office/powerpoint/2010/main" val="1367568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37546" y="1360857"/>
            <a:ext cx="15525572" cy="4940484"/>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1237545" y="6804256"/>
            <a:ext cx="7650282" cy="162178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9112836" y="6804256"/>
            <a:ext cx="7650282" cy="162178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1237546" y="23690652"/>
            <a:ext cx="4050149" cy="1360851"/>
          </a:xfrm>
          <a:prstGeom prst="rect">
            <a:avLst/>
          </a:prstGeom>
        </p:spPr>
        <p:txBody>
          <a:bodyPr/>
          <a:lstStyle/>
          <a:p>
            <a:fld id="{D7B25513-5A42-495E-905A-187F3F5B49A8}" type="datetimeFigureOut">
              <a:rPr lang="hr-HR" smtClean="0"/>
              <a:t>24.3.2025.</a:t>
            </a:fld>
            <a:endParaRPr lang="hr-HR"/>
          </a:p>
        </p:txBody>
      </p:sp>
      <p:sp>
        <p:nvSpPr>
          <p:cNvPr id="6" name="Footer Placeholder 5"/>
          <p:cNvSpPr>
            <a:spLocks noGrp="1"/>
          </p:cNvSpPr>
          <p:nvPr>
            <p:ph type="ftr" sz="quarter" idx="11"/>
          </p:nvPr>
        </p:nvSpPr>
        <p:spPr>
          <a:xfrm>
            <a:off x="5962720" y="23690652"/>
            <a:ext cx="6075224" cy="1360851"/>
          </a:xfrm>
          <a:prstGeom prst="rect">
            <a:avLst/>
          </a:prstGeom>
        </p:spPr>
        <p:txBody>
          <a:bodyPr/>
          <a:lstStyle/>
          <a:p>
            <a:endParaRPr lang="hr-HR"/>
          </a:p>
        </p:txBody>
      </p:sp>
      <p:sp>
        <p:nvSpPr>
          <p:cNvPr id="7" name="Slide Number Placeholder 6"/>
          <p:cNvSpPr>
            <a:spLocks noGrp="1"/>
          </p:cNvSpPr>
          <p:nvPr>
            <p:ph type="sldNum" sz="quarter" idx="12"/>
          </p:nvPr>
        </p:nvSpPr>
        <p:spPr>
          <a:xfrm>
            <a:off x="12712968" y="23690652"/>
            <a:ext cx="4050149" cy="1360851"/>
          </a:xfrm>
          <a:prstGeom prst="rect">
            <a:avLst/>
          </a:prstGeom>
        </p:spPr>
        <p:txBody>
          <a:bodyPr/>
          <a:lstStyle/>
          <a:p>
            <a:fld id="{757DDB9A-E708-4F8F-A642-4AD6B220B722}" type="slidenum">
              <a:rPr lang="hr-HR" smtClean="0"/>
              <a:t>‹#›</a:t>
            </a:fld>
            <a:endParaRPr lang="hr-HR"/>
          </a:p>
        </p:txBody>
      </p:sp>
    </p:spTree>
    <p:extLst>
      <p:ext uri="{BB962C8B-B14F-4D97-AF65-F5344CB8AC3E}">
        <p14:creationId xmlns:p14="http://schemas.microsoft.com/office/powerpoint/2010/main" val="28525254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39890" y="1360857"/>
            <a:ext cx="15525572" cy="4940484"/>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1239892" y="6265835"/>
            <a:ext cx="7615123" cy="3070789"/>
          </a:xfrm>
          <a:prstGeom prst="rect">
            <a:avLst/>
          </a:prstGeom>
        </p:spPr>
        <p:txBody>
          <a:bodyPr anchor="b"/>
          <a:lstStyle>
            <a:lvl1pPr marL="0" indent="0">
              <a:buNone/>
              <a:defRPr sz="4725" b="1"/>
            </a:lvl1pPr>
            <a:lvl2pPr marL="900044" indent="0">
              <a:buNone/>
              <a:defRPr sz="3937" b="1"/>
            </a:lvl2pPr>
            <a:lvl3pPr marL="1800088" indent="0">
              <a:buNone/>
              <a:defRPr sz="3543" b="1"/>
            </a:lvl3pPr>
            <a:lvl4pPr marL="2700132" indent="0">
              <a:buNone/>
              <a:defRPr sz="3150" b="1"/>
            </a:lvl4pPr>
            <a:lvl5pPr marL="3600176" indent="0">
              <a:buNone/>
              <a:defRPr sz="3150" b="1"/>
            </a:lvl5pPr>
            <a:lvl6pPr marL="4500220" indent="0">
              <a:buNone/>
              <a:defRPr sz="3150" b="1"/>
            </a:lvl6pPr>
            <a:lvl7pPr marL="5400264" indent="0">
              <a:buNone/>
              <a:defRPr sz="3150" b="1"/>
            </a:lvl7pPr>
            <a:lvl8pPr marL="6300307" indent="0">
              <a:buNone/>
              <a:defRPr sz="3150" b="1"/>
            </a:lvl8pPr>
            <a:lvl9pPr marL="7200351" indent="0">
              <a:buNone/>
              <a:defRPr sz="3150" b="1"/>
            </a:lvl9pPr>
          </a:lstStyle>
          <a:p>
            <a:pPr lvl="0"/>
            <a:r>
              <a:rPr lang="en-US"/>
              <a:t>Click to edit Master text styles</a:t>
            </a:r>
          </a:p>
        </p:txBody>
      </p:sp>
      <p:sp>
        <p:nvSpPr>
          <p:cNvPr id="4" name="Content Placeholder 3"/>
          <p:cNvSpPr>
            <a:spLocks noGrp="1"/>
          </p:cNvSpPr>
          <p:nvPr>
            <p:ph sz="half" idx="2"/>
          </p:nvPr>
        </p:nvSpPr>
        <p:spPr>
          <a:xfrm>
            <a:off x="1239892" y="9336623"/>
            <a:ext cx="7615123" cy="13732767"/>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9112837" y="6265835"/>
            <a:ext cx="7652626" cy="3070789"/>
          </a:xfrm>
          <a:prstGeom prst="rect">
            <a:avLst/>
          </a:prstGeom>
        </p:spPr>
        <p:txBody>
          <a:bodyPr anchor="b"/>
          <a:lstStyle>
            <a:lvl1pPr marL="0" indent="0">
              <a:buNone/>
              <a:defRPr sz="4725" b="1"/>
            </a:lvl1pPr>
            <a:lvl2pPr marL="900044" indent="0">
              <a:buNone/>
              <a:defRPr sz="3937" b="1"/>
            </a:lvl2pPr>
            <a:lvl3pPr marL="1800088" indent="0">
              <a:buNone/>
              <a:defRPr sz="3543" b="1"/>
            </a:lvl3pPr>
            <a:lvl4pPr marL="2700132" indent="0">
              <a:buNone/>
              <a:defRPr sz="3150" b="1"/>
            </a:lvl4pPr>
            <a:lvl5pPr marL="3600176" indent="0">
              <a:buNone/>
              <a:defRPr sz="3150" b="1"/>
            </a:lvl5pPr>
            <a:lvl6pPr marL="4500220" indent="0">
              <a:buNone/>
              <a:defRPr sz="3150" b="1"/>
            </a:lvl6pPr>
            <a:lvl7pPr marL="5400264" indent="0">
              <a:buNone/>
              <a:defRPr sz="3150" b="1"/>
            </a:lvl7pPr>
            <a:lvl8pPr marL="6300307" indent="0">
              <a:buNone/>
              <a:defRPr sz="3150" b="1"/>
            </a:lvl8pPr>
            <a:lvl9pPr marL="7200351" indent="0">
              <a:buNone/>
              <a:defRPr sz="3150" b="1"/>
            </a:lvl9pPr>
          </a:lstStyle>
          <a:p>
            <a:pPr lvl="0"/>
            <a:r>
              <a:rPr lang="en-US"/>
              <a:t>Click to edit Master text styles</a:t>
            </a:r>
          </a:p>
        </p:txBody>
      </p:sp>
      <p:sp>
        <p:nvSpPr>
          <p:cNvPr id="6" name="Content Placeholder 5"/>
          <p:cNvSpPr>
            <a:spLocks noGrp="1"/>
          </p:cNvSpPr>
          <p:nvPr>
            <p:ph sz="quarter" idx="4"/>
          </p:nvPr>
        </p:nvSpPr>
        <p:spPr>
          <a:xfrm>
            <a:off x="9112837" y="9336623"/>
            <a:ext cx="7652626" cy="13732767"/>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1237546" y="23690652"/>
            <a:ext cx="4050149" cy="1360851"/>
          </a:xfrm>
          <a:prstGeom prst="rect">
            <a:avLst/>
          </a:prstGeom>
        </p:spPr>
        <p:txBody>
          <a:bodyPr/>
          <a:lstStyle/>
          <a:p>
            <a:fld id="{D7B25513-5A42-495E-905A-187F3F5B49A8}" type="datetimeFigureOut">
              <a:rPr lang="hr-HR" smtClean="0"/>
              <a:t>24.3.2025.</a:t>
            </a:fld>
            <a:endParaRPr lang="hr-HR"/>
          </a:p>
        </p:txBody>
      </p:sp>
      <p:sp>
        <p:nvSpPr>
          <p:cNvPr id="8" name="Footer Placeholder 7"/>
          <p:cNvSpPr>
            <a:spLocks noGrp="1"/>
          </p:cNvSpPr>
          <p:nvPr>
            <p:ph type="ftr" sz="quarter" idx="11"/>
          </p:nvPr>
        </p:nvSpPr>
        <p:spPr>
          <a:xfrm>
            <a:off x="5962720" y="23690652"/>
            <a:ext cx="6075224" cy="1360851"/>
          </a:xfrm>
          <a:prstGeom prst="rect">
            <a:avLst/>
          </a:prstGeom>
        </p:spPr>
        <p:txBody>
          <a:bodyPr/>
          <a:lstStyle/>
          <a:p>
            <a:endParaRPr lang="hr-HR"/>
          </a:p>
        </p:txBody>
      </p:sp>
      <p:sp>
        <p:nvSpPr>
          <p:cNvPr id="9" name="Slide Number Placeholder 8"/>
          <p:cNvSpPr>
            <a:spLocks noGrp="1"/>
          </p:cNvSpPr>
          <p:nvPr>
            <p:ph type="sldNum" sz="quarter" idx="12"/>
          </p:nvPr>
        </p:nvSpPr>
        <p:spPr>
          <a:xfrm>
            <a:off x="12712968" y="23690652"/>
            <a:ext cx="4050149" cy="1360851"/>
          </a:xfrm>
          <a:prstGeom prst="rect">
            <a:avLst/>
          </a:prstGeom>
        </p:spPr>
        <p:txBody>
          <a:bodyPr/>
          <a:lstStyle/>
          <a:p>
            <a:fld id="{757DDB9A-E708-4F8F-A642-4AD6B220B722}" type="slidenum">
              <a:rPr lang="hr-HR" smtClean="0"/>
              <a:t>‹#›</a:t>
            </a:fld>
            <a:endParaRPr lang="hr-HR"/>
          </a:p>
        </p:txBody>
      </p:sp>
    </p:spTree>
    <p:extLst>
      <p:ext uri="{BB962C8B-B14F-4D97-AF65-F5344CB8AC3E}">
        <p14:creationId xmlns:p14="http://schemas.microsoft.com/office/powerpoint/2010/main" val="3181899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37546" y="1360857"/>
            <a:ext cx="15525572" cy="4940484"/>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1237546" y="23690652"/>
            <a:ext cx="4050149" cy="1360851"/>
          </a:xfrm>
          <a:prstGeom prst="rect">
            <a:avLst/>
          </a:prstGeom>
        </p:spPr>
        <p:txBody>
          <a:bodyPr/>
          <a:lstStyle/>
          <a:p>
            <a:fld id="{D7B25513-5A42-495E-905A-187F3F5B49A8}" type="datetimeFigureOut">
              <a:rPr lang="hr-HR" smtClean="0"/>
              <a:t>24.3.2025.</a:t>
            </a:fld>
            <a:endParaRPr lang="hr-HR"/>
          </a:p>
        </p:txBody>
      </p:sp>
      <p:sp>
        <p:nvSpPr>
          <p:cNvPr id="4" name="Footer Placeholder 3"/>
          <p:cNvSpPr>
            <a:spLocks noGrp="1"/>
          </p:cNvSpPr>
          <p:nvPr>
            <p:ph type="ftr" sz="quarter" idx="11"/>
          </p:nvPr>
        </p:nvSpPr>
        <p:spPr>
          <a:xfrm>
            <a:off x="5962720" y="23690652"/>
            <a:ext cx="6075224" cy="1360851"/>
          </a:xfrm>
          <a:prstGeom prst="rect">
            <a:avLst/>
          </a:prstGeom>
        </p:spPr>
        <p:txBody>
          <a:bodyPr/>
          <a:lstStyle/>
          <a:p>
            <a:endParaRPr lang="hr-HR"/>
          </a:p>
        </p:txBody>
      </p:sp>
      <p:sp>
        <p:nvSpPr>
          <p:cNvPr id="5" name="Slide Number Placeholder 4"/>
          <p:cNvSpPr>
            <a:spLocks noGrp="1"/>
          </p:cNvSpPr>
          <p:nvPr>
            <p:ph type="sldNum" sz="quarter" idx="12"/>
          </p:nvPr>
        </p:nvSpPr>
        <p:spPr>
          <a:xfrm>
            <a:off x="12712968" y="23690652"/>
            <a:ext cx="4050149" cy="1360851"/>
          </a:xfrm>
          <a:prstGeom prst="rect">
            <a:avLst/>
          </a:prstGeom>
        </p:spPr>
        <p:txBody>
          <a:bodyPr/>
          <a:lstStyle/>
          <a:p>
            <a:fld id="{757DDB9A-E708-4F8F-A642-4AD6B220B722}" type="slidenum">
              <a:rPr lang="hr-HR" smtClean="0"/>
              <a:t>‹#›</a:t>
            </a:fld>
            <a:endParaRPr lang="hr-HR"/>
          </a:p>
        </p:txBody>
      </p:sp>
    </p:spTree>
    <p:extLst>
      <p:ext uri="{BB962C8B-B14F-4D97-AF65-F5344CB8AC3E}">
        <p14:creationId xmlns:p14="http://schemas.microsoft.com/office/powerpoint/2010/main" val="1450213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1237546" y="23690652"/>
            <a:ext cx="4050149" cy="1360851"/>
          </a:xfrm>
          <a:prstGeom prst="rect">
            <a:avLst/>
          </a:prstGeom>
        </p:spPr>
        <p:txBody>
          <a:bodyPr/>
          <a:lstStyle/>
          <a:p>
            <a:fld id="{D7B25513-5A42-495E-905A-187F3F5B49A8}" type="datetimeFigureOut">
              <a:rPr lang="hr-HR" smtClean="0"/>
              <a:t>24.3.2025.</a:t>
            </a:fld>
            <a:endParaRPr lang="hr-HR"/>
          </a:p>
        </p:txBody>
      </p:sp>
      <p:sp>
        <p:nvSpPr>
          <p:cNvPr id="3" name="Footer Placeholder 2"/>
          <p:cNvSpPr>
            <a:spLocks noGrp="1"/>
          </p:cNvSpPr>
          <p:nvPr>
            <p:ph type="ftr" sz="quarter" idx="11"/>
          </p:nvPr>
        </p:nvSpPr>
        <p:spPr>
          <a:xfrm>
            <a:off x="5962720" y="23690652"/>
            <a:ext cx="6075224" cy="1360851"/>
          </a:xfrm>
          <a:prstGeom prst="rect">
            <a:avLst/>
          </a:prstGeom>
        </p:spPr>
        <p:txBody>
          <a:bodyPr/>
          <a:lstStyle/>
          <a:p>
            <a:endParaRPr lang="hr-HR"/>
          </a:p>
        </p:txBody>
      </p:sp>
      <p:sp>
        <p:nvSpPr>
          <p:cNvPr id="4" name="Slide Number Placeholder 3"/>
          <p:cNvSpPr>
            <a:spLocks noGrp="1"/>
          </p:cNvSpPr>
          <p:nvPr>
            <p:ph type="sldNum" sz="quarter" idx="12"/>
          </p:nvPr>
        </p:nvSpPr>
        <p:spPr>
          <a:xfrm>
            <a:off x="12712968" y="23690652"/>
            <a:ext cx="4050149" cy="1360851"/>
          </a:xfrm>
          <a:prstGeom prst="rect">
            <a:avLst/>
          </a:prstGeom>
        </p:spPr>
        <p:txBody>
          <a:bodyPr/>
          <a:lstStyle/>
          <a:p>
            <a:fld id="{757DDB9A-E708-4F8F-A642-4AD6B220B722}" type="slidenum">
              <a:rPr lang="hr-HR" smtClean="0"/>
              <a:t>‹#›</a:t>
            </a:fld>
            <a:endParaRPr lang="hr-HR"/>
          </a:p>
        </p:txBody>
      </p:sp>
    </p:spTree>
    <p:extLst>
      <p:ext uri="{BB962C8B-B14F-4D97-AF65-F5344CB8AC3E}">
        <p14:creationId xmlns:p14="http://schemas.microsoft.com/office/powerpoint/2010/main" val="3611076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39890" y="1704022"/>
            <a:ext cx="5805682" cy="5964079"/>
          </a:xfrm>
          <a:prstGeom prst="rect">
            <a:avLst/>
          </a:prstGeom>
        </p:spPr>
        <p:txBody>
          <a:bodyPr anchor="b"/>
          <a:lstStyle>
            <a:lvl1pPr>
              <a:defRPr sz="6300"/>
            </a:lvl1pPr>
          </a:lstStyle>
          <a:p>
            <a:r>
              <a:rPr lang="en-US"/>
              <a:t>Click to edit Master title style</a:t>
            </a:r>
            <a:endParaRPr lang="en-US" dirty="0"/>
          </a:p>
        </p:txBody>
      </p:sp>
      <p:sp>
        <p:nvSpPr>
          <p:cNvPr id="3" name="Content Placeholder 2"/>
          <p:cNvSpPr>
            <a:spLocks noGrp="1"/>
          </p:cNvSpPr>
          <p:nvPr>
            <p:ph idx="1"/>
          </p:nvPr>
        </p:nvSpPr>
        <p:spPr>
          <a:xfrm>
            <a:off x="7652626" y="3680221"/>
            <a:ext cx="9112836" cy="18164407"/>
          </a:xfrm>
          <a:prstGeom prst="rect">
            <a:avLst/>
          </a:prstGeom>
        </p:spPr>
        <p:txBody>
          <a:bodyPr/>
          <a:lstStyle>
            <a:lvl1pPr>
              <a:defRPr sz="6300"/>
            </a:lvl1pPr>
            <a:lvl2pPr>
              <a:defRPr sz="5512"/>
            </a:lvl2pPr>
            <a:lvl3pPr>
              <a:defRPr sz="4725"/>
            </a:lvl3pPr>
            <a:lvl4pPr>
              <a:defRPr sz="3937"/>
            </a:lvl4pPr>
            <a:lvl5pPr>
              <a:defRPr sz="3937"/>
            </a:lvl5pPr>
            <a:lvl6pPr>
              <a:defRPr sz="3937"/>
            </a:lvl6pPr>
            <a:lvl7pPr>
              <a:defRPr sz="3937"/>
            </a:lvl7pPr>
            <a:lvl8pPr>
              <a:defRPr sz="3937"/>
            </a:lvl8pPr>
            <a:lvl9pPr>
              <a:defRPr sz="393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239890" y="7668102"/>
            <a:ext cx="5805682" cy="14206106"/>
          </a:xfrm>
          <a:prstGeom prst="rect">
            <a:avLst/>
          </a:prstGeom>
        </p:spPr>
        <p:txBody>
          <a:bodyPr/>
          <a:lstStyle>
            <a:lvl1pPr marL="0" indent="0">
              <a:buNone/>
              <a:defRPr sz="3150"/>
            </a:lvl1pPr>
            <a:lvl2pPr marL="900044" indent="0">
              <a:buNone/>
              <a:defRPr sz="2756"/>
            </a:lvl2pPr>
            <a:lvl3pPr marL="1800088" indent="0">
              <a:buNone/>
              <a:defRPr sz="2362"/>
            </a:lvl3pPr>
            <a:lvl4pPr marL="2700132" indent="0">
              <a:buNone/>
              <a:defRPr sz="1969"/>
            </a:lvl4pPr>
            <a:lvl5pPr marL="3600176" indent="0">
              <a:buNone/>
              <a:defRPr sz="1969"/>
            </a:lvl5pPr>
            <a:lvl6pPr marL="4500220" indent="0">
              <a:buNone/>
              <a:defRPr sz="1969"/>
            </a:lvl6pPr>
            <a:lvl7pPr marL="5400264" indent="0">
              <a:buNone/>
              <a:defRPr sz="1969"/>
            </a:lvl7pPr>
            <a:lvl8pPr marL="6300307" indent="0">
              <a:buNone/>
              <a:defRPr sz="1969"/>
            </a:lvl8pPr>
            <a:lvl9pPr marL="7200351" indent="0">
              <a:buNone/>
              <a:defRPr sz="1969"/>
            </a:lvl9pPr>
          </a:lstStyle>
          <a:p>
            <a:pPr lvl="0"/>
            <a:r>
              <a:rPr lang="en-US"/>
              <a:t>Click to edit Master text styles</a:t>
            </a:r>
          </a:p>
        </p:txBody>
      </p:sp>
      <p:sp>
        <p:nvSpPr>
          <p:cNvPr id="5" name="Date Placeholder 4"/>
          <p:cNvSpPr>
            <a:spLocks noGrp="1"/>
          </p:cNvSpPr>
          <p:nvPr>
            <p:ph type="dt" sz="half" idx="10"/>
          </p:nvPr>
        </p:nvSpPr>
        <p:spPr>
          <a:xfrm>
            <a:off x="1237546" y="23690652"/>
            <a:ext cx="4050149" cy="1360851"/>
          </a:xfrm>
          <a:prstGeom prst="rect">
            <a:avLst/>
          </a:prstGeom>
        </p:spPr>
        <p:txBody>
          <a:bodyPr/>
          <a:lstStyle/>
          <a:p>
            <a:fld id="{D7B25513-5A42-495E-905A-187F3F5B49A8}" type="datetimeFigureOut">
              <a:rPr lang="hr-HR" smtClean="0"/>
              <a:t>24.3.2025.</a:t>
            </a:fld>
            <a:endParaRPr lang="hr-HR"/>
          </a:p>
        </p:txBody>
      </p:sp>
      <p:sp>
        <p:nvSpPr>
          <p:cNvPr id="6" name="Footer Placeholder 5"/>
          <p:cNvSpPr>
            <a:spLocks noGrp="1"/>
          </p:cNvSpPr>
          <p:nvPr>
            <p:ph type="ftr" sz="quarter" idx="11"/>
          </p:nvPr>
        </p:nvSpPr>
        <p:spPr>
          <a:xfrm>
            <a:off x="5962720" y="23690652"/>
            <a:ext cx="6075224" cy="1360851"/>
          </a:xfrm>
          <a:prstGeom prst="rect">
            <a:avLst/>
          </a:prstGeom>
        </p:spPr>
        <p:txBody>
          <a:bodyPr/>
          <a:lstStyle/>
          <a:p>
            <a:endParaRPr lang="hr-HR"/>
          </a:p>
        </p:txBody>
      </p:sp>
      <p:sp>
        <p:nvSpPr>
          <p:cNvPr id="7" name="Slide Number Placeholder 6"/>
          <p:cNvSpPr>
            <a:spLocks noGrp="1"/>
          </p:cNvSpPr>
          <p:nvPr>
            <p:ph type="sldNum" sz="quarter" idx="12"/>
          </p:nvPr>
        </p:nvSpPr>
        <p:spPr>
          <a:xfrm>
            <a:off x="12712968" y="23690652"/>
            <a:ext cx="4050149" cy="1360851"/>
          </a:xfrm>
          <a:prstGeom prst="rect">
            <a:avLst/>
          </a:prstGeom>
        </p:spPr>
        <p:txBody>
          <a:bodyPr/>
          <a:lstStyle/>
          <a:p>
            <a:fld id="{757DDB9A-E708-4F8F-A642-4AD6B220B722}" type="slidenum">
              <a:rPr lang="hr-HR" smtClean="0"/>
              <a:t>‹#›</a:t>
            </a:fld>
            <a:endParaRPr lang="hr-HR"/>
          </a:p>
        </p:txBody>
      </p:sp>
    </p:spTree>
    <p:extLst>
      <p:ext uri="{BB962C8B-B14F-4D97-AF65-F5344CB8AC3E}">
        <p14:creationId xmlns:p14="http://schemas.microsoft.com/office/powerpoint/2010/main" val="34644027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39890" y="1704022"/>
            <a:ext cx="5805682" cy="5964079"/>
          </a:xfrm>
          <a:prstGeom prst="rect">
            <a:avLst/>
          </a:prstGeom>
        </p:spPr>
        <p:txBody>
          <a:bodyPr anchor="b"/>
          <a:lstStyle>
            <a:lvl1pPr>
              <a:defRPr sz="63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652626" y="3680221"/>
            <a:ext cx="9112836" cy="18164407"/>
          </a:xfrm>
          <a:prstGeom prst="rect">
            <a:avLst/>
          </a:prstGeom>
        </p:spPr>
        <p:txBody>
          <a:bodyPr anchor="t"/>
          <a:lstStyle>
            <a:lvl1pPr marL="0" indent="0">
              <a:buNone/>
              <a:defRPr sz="6300"/>
            </a:lvl1pPr>
            <a:lvl2pPr marL="900044" indent="0">
              <a:buNone/>
              <a:defRPr sz="5512"/>
            </a:lvl2pPr>
            <a:lvl3pPr marL="1800088" indent="0">
              <a:buNone/>
              <a:defRPr sz="4725"/>
            </a:lvl3pPr>
            <a:lvl4pPr marL="2700132" indent="0">
              <a:buNone/>
              <a:defRPr sz="3937"/>
            </a:lvl4pPr>
            <a:lvl5pPr marL="3600176" indent="0">
              <a:buNone/>
              <a:defRPr sz="3937"/>
            </a:lvl5pPr>
            <a:lvl6pPr marL="4500220" indent="0">
              <a:buNone/>
              <a:defRPr sz="3937"/>
            </a:lvl6pPr>
            <a:lvl7pPr marL="5400264" indent="0">
              <a:buNone/>
              <a:defRPr sz="3937"/>
            </a:lvl7pPr>
            <a:lvl8pPr marL="6300307" indent="0">
              <a:buNone/>
              <a:defRPr sz="3937"/>
            </a:lvl8pPr>
            <a:lvl9pPr marL="7200351" indent="0">
              <a:buNone/>
              <a:defRPr sz="3937"/>
            </a:lvl9pPr>
          </a:lstStyle>
          <a:p>
            <a:r>
              <a:rPr lang="en-US"/>
              <a:t>Click icon to add picture</a:t>
            </a:r>
            <a:endParaRPr lang="en-US" dirty="0"/>
          </a:p>
        </p:txBody>
      </p:sp>
      <p:sp>
        <p:nvSpPr>
          <p:cNvPr id="4" name="Text Placeholder 3"/>
          <p:cNvSpPr>
            <a:spLocks noGrp="1"/>
          </p:cNvSpPr>
          <p:nvPr>
            <p:ph type="body" sz="half" idx="2"/>
          </p:nvPr>
        </p:nvSpPr>
        <p:spPr>
          <a:xfrm>
            <a:off x="1239890" y="7668102"/>
            <a:ext cx="5805682" cy="14206106"/>
          </a:xfrm>
          <a:prstGeom prst="rect">
            <a:avLst/>
          </a:prstGeom>
        </p:spPr>
        <p:txBody>
          <a:bodyPr/>
          <a:lstStyle>
            <a:lvl1pPr marL="0" indent="0">
              <a:buNone/>
              <a:defRPr sz="3150"/>
            </a:lvl1pPr>
            <a:lvl2pPr marL="900044" indent="0">
              <a:buNone/>
              <a:defRPr sz="2756"/>
            </a:lvl2pPr>
            <a:lvl3pPr marL="1800088" indent="0">
              <a:buNone/>
              <a:defRPr sz="2362"/>
            </a:lvl3pPr>
            <a:lvl4pPr marL="2700132" indent="0">
              <a:buNone/>
              <a:defRPr sz="1969"/>
            </a:lvl4pPr>
            <a:lvl5pPr marL="3600176" indent="0">
              <a:buNone/>
              <a:defRPr sz="1969"/>
            </a:lvl5pPr>
            <a:lvl6pPr marL="4500220" indent="0">
              <a:buNone/>
              <a:defRPr sz="1969"/>
            </a:lvl6pPr>
            <a:lvl7pPr marL="5400264" indent="0">
              <a:buNone/>
              <a:defRPr sz="1969"/>
            </a:lvl7pPr>
            <a:lvl8pPr marL="6300307" indent="0">
              <a:buNone/>
              <a:defRPr sz="1969"/>
            </a:lvl8pPr>
            <a:lvl9pPr marL="7200351" indent="0">
              <a:buNone/>
              <a:defRPr sz="1969"/>
            </a:lvl9pPr>
          </a:lstStyle>
          <a:p>
            <a:pPr lvl="0"/>
            <a:r>
              <a:rPr lang="en-US"/>
              <a:t>Click to edit Master text styles</a:t>
            </a:r>
          </a:p>
        </p:txBody>
      </p:sp>
      <p:sp>
        <p:nvSpPr>
          <p:cNvPr id="5" name="Date Placeholder 4"/>
          <p:cNvSpPr>
            <a:spLocks noGrp="1"/>
          </p:cNvSpPr>
          <p:nvPr>
            <p:ph type="dt" sz="half" idx="10"/>
          </p:nvPr>
        </p:nvSpPr>
        <p:spPr>
          <a:xfrm>
            <a:off x="1237546" y="23690652"/>
            <a:ext cx="4050149" cy="1360851"/>
          </a:xfrm>
          <a:prstGeom prst="rect">
            <a:avLst/>
          </a:prstGeom>
        </p:spPr>
        <p:txBody>
          <a:bodyPr/>
          <a:lstStyle/>
          <a:p>
            <a:fld id="{D7B25513-5A42-495E-905A-187F3F5B49A8}" type="datetimeFigureOut">
              <a:rPr lang="hr-HR" smtClean="0"/>
              <a:t>24.3.2025.</a:t>
            </a:fld>
            <a:endParaRPr lang="hr-HR"/>
          </a:p>
        </p:txBody>
      </p:sp>
      <p:sp>
        <p:nvSpPr>
          <p:cNvPr id="6" name="Footer Placeholder 5"/>
          <p:cNvSpPr>
            <a:spLocks noGrp="1"/>
          </p:cNvSpPr>
          <p:nvPr>
            <p:ph type="ftr" sz="quarter" idx="11"/>
          </p:nvPr>
        </p:nvSpPr>
        <p:spPr>
          <a:xfrm>
            <a:off x="5962720" y="23690652"/>
            <a:ext cx="6075224" cy="1360851"/>
          </a:xfrm>
          <a:prstGeom prst="rect">
            <a:avLst/>
          </a:prstGeom>
        </p:spPr>
        <p:txBody>
          <a:bodyPr/>
          <a:lstStyle/>
          <a:p>
            <a:endParaRPr lang="hr-HR"/>
          </a:p>
        </p:txBody>
      </p:sp>
      <p:sp>
        <p:nvSpPr>
          <p:cNvPr id="7" name="Slide Number Placeholder 6"/>
          <p:cNvSpPr>
            <a:spLocks noGrp="1"/>
          </p:cNvSpPr>
          <p:nvPr>
            <p:ph type="sldNum" sz="quarter" idx="12"/>
          </p:nvPr>
        </p:nvSpPr>
        <p:spPr>
          <a:xfrm>
            <a:off x="12712968" y="23690652"/>
            <a:ext cx="4050149" cy="1360851"/>
          </a:xfrm>
          <a:prstGeom prst="rect">
            <a:avLst/>
          </a:prstGeom>
        </p:spPr>
        <p:txBody>
          <a:bodyPr/>
          <a:lstStyle/>
          <a:p>
            <a:fld id="{757DDB9A-E708-4F8F-A642-4AD6B220B722}" type="slidenum">
              <a:rPr lang="hr-HR" smtClean="0"/>
              <a:t>‹#›</a:t>
            </a:fld>
            <a:endParaRPr lang="hr-HR"/>
          </a:p>
        </p:txBody>
      </p:sp>
    </p:spTree>
    <p:extLst>
      <p:ext uri="{BB962C8B-B14F-4D97-AF65-F5344CB8AC3E}">
        <p14:creationId xmlns:p14="http://schemas.microsoft.com/office/powerpoint/2010/main" val="1418043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1C1F2C"/>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23C0210-1CFC-FE4A-F22E-170D38447F6E}"/>
              </a:ext>
            </a:extLst>
          </p:cNvPr>
          <p:cNvSpPr/>
          <p:nvPr userDrawn="1"/>
        </p:nvSpPr>
        <p:spPr>
          <a:xfrm>
            <a:off x="766916" y="3262505"/>
            <a:ext cx="16400207" cy="2059898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dirty="0"/>
          </a:p>
        </p:txBody>
      </p:sp>
      <p:sp>
        <p:nvSpPr>
          <p:cNvPr id="10" name="TextBox 9">
            <a:extLst>
              <a:ext uri="{FF2B5EF4-FFF2-40B4-BE49-F238E27FC236}">
                <a16:creationId xmlns:a16="http://schemas.microsoft.com/office/drawing/2014/main" id="{16AD67E4-9504-3F46-9618-C53A89FD50D0}"/>
              </a:ext>
            </a:extLst>
          </p:cNvPr>
          <p:cNvSpPr txBox="1"/>
          <p:nvPr userDrawn="1"/>
        </p:nvSpPr>
        <p:spPr>
          <a:xfrm>
            <a:off x="4498258" y="12602185"/>
            <a:ext cx="8996516" cy="369332"/>
          </a:xfrm>
          <a:prstGeom prst="rect">
            <a:avLst/>
          </a:prstGeom>
          <a:noFill/>
        </p:spPr>
        <p:txBody>
          <a:bodyPr wrap="square">
            <a:spAutoFit/>
          </a:bodyPr>
          <a:lstStyle/>
          <a:p>
            <a:endParaRPr lang="hr-HR" sz="1800" b="0" i="0" u="none" strike="noStrike" baseline="0" dirty="0">
              <a:latin typeface="Times New Roman" panose="02020603050405020304" pitchFamily="18" charset="0"/>
            </a:endParaRPr>
          </a:p>
        </p:txBody>
      </p:sp>
      <p:pic>
        <p:nvPicPr>
          <p:cNvPr id="4" name="Picture 3">
            <a:extLst>
              <a:ext uri="{FF2B5EF4-FFF2-40B4-BE49-F238E27FC236}">
                <a16:creationId xmlns:a16="http://schemas.microsoft.com/office/drawing/2014/main" id="{CC3A389B-89BC-2475-3D5C-1426B19AD6CF}"/>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766916" y="24210713"/>
            <a:ext cx="11648568" cy="1080000"/>
          </a:xfrm>
          <a:prstGeom prst="rect">
            <a:avLst/>
          </a:prstGeom>
        </p:spPr>
      </p:pic>
      <p:pic>
        <p:nvPicPr>
          <p:cNvPr id="8" name="Picture 7" descr="A yellow paint brush stroke">
            <a:extLst>
              <a:ext uri="{FF2B5EF4-FFF2-40B4-BE49-F238E27FC236}">
                <a16:creationId xmlns:a16="http://schemas.microsoft.com/office/drawing/2014/main" id="{6B629837-7DAE-ED29-551B-1A989BD36F14}"/>
              </a:ext>
            </a:extLst>
          </p:cNvPr>
          <p:cNvPicPr>
            <a:picLocks noChangeAspect="1"/>
          </p:cNvPicPr>
          <p:nvPr userDrawn="1"/>
        </p:nvPicPr>
        <p:blipFill>
          <a:blip r:embed="rId14">
            <a:extLst>
              <a:ext uri="{28A0092B-C50C-407E-A947-70E740481C1C}">
                <a14:useLocalDpi xmlns:a14="http://schemas.microsoft.com/office/drawing/2010/main" val="0"/>
              </a:ext>
            </a:extLst>
          </a:blip>
          <a:srcRect t="10070" r="13463"/>
          <a:stretch>
            <a:fillRect/>
          </a:stretch>
        </p:blipFill>
        <p:spPr>
          <a:xfrm>
            <a:off x="10039350" y="-1"/>
            <a:ext cx="7961315" cy="9642054"/>
          </a:xfrm>
          <a:custGeom>
            <a:avLst/>
            <a:gdLst>
              <a:gd name="connsiteX0" fmla="*/ 0 w 6066987"/>
              <a:gd name="connsiteY0" fmla="*/ 0 h 7347808"/>
              <a:gd name="connsiteX1" fmla="*/ 6066987 w 6066987"/>
              <a:gd name="connsiteY1" fmla="*/ 0 h 7347808"/>
              <a:gd name="connsiteX2" fmla="*/ 6066987 w 6066987"/>
              <a:gd name="connsiteY2" fmla="*/ 7347808 h 7347808"/>
              <a:gd name="connsiteX3" fmla="*/ 0 w 6066987"/>
              <a:gd name="connsiteY3" fmla="*/ 7347808 h 7347808"/>
            </a:gdLst>
            <a:ahLst/>
            <a:cxnLst>
              <a:cxn ang="0">
                <a:pos x="connsiteX0" y="connsiteY0"/>
              </a:cxn>
              <a:cxn ang="0">
                <a:pos x="connsiteX1" y="connsiteY1"/>
              </a:cxn>
              <a:cxn ang="0">
                <a:pos x="connsiteX2" y="connsiteY2"/>
              </a:cxn>
              <a:cxn ang="0">
                <a:pos x="connsiteX3" y="connsiteY3"/>
              </a:cxn>
            </a:cxnLst>
            <a:rect l="l" t="t" r="r" b="b"/>
            <a:pathLst>
              <a:path w="6066987" h="7347808">
                <a:moveTo>
                  <a:pt x="0" y="0"/>
                </a:moveTo>
                <a:lnTo>
                  <a:pt x="6066987" y="0"/>
                </a:lnTo>
                <a:lnTo>
                  <a:pt x="6066987" y="7347808"/>
                </a:lnTo>
                <a:lnTo>
                  <a:pt x="0" y="7347808"/>
                </a:lnTo>
                <a:close/>
              </a:path>
            </a:pathLst>
          </a:custGeom>
        </p:spPr>
      </p:pic>
    </p:spTree>
    <p:extLst>
      <p:ext uri="{BB962C8B-B14F-4D97-AF65-F5344CB8AC3E}">
        <p14:creationId xmlns:p14="http://schemas.microsoft.com/office/powerpoint/2010/main" val="18293248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800088" rtl="0" eaLnBrk="1" latinLnBrk="0" hangingPunct="1">
        <a:lnSpc>
          <a:spcPct val="90000"/>
        </a:lnSpc>
        <a:spcBef>
          <a:spcPct val="0"/>
        </a:spcBef>
        <a:buNone/>
        <a:defRPr sz="8662" kern="1200">
          <a:solidFill>
            <a:schemeClr val="tx1"/>
          </a:solidFill>
          <a:latin typeface="+mj-lt"/>
          <a:ea typeface="+mj-ea"/>
          <a:cs typeface="+mj-cs"/>
        </a:defRPr>
      </a:lvl1pPr>
    </p:titleStyle>
    <p:bodyStyle>
      <a:lvl1pPr marL="450022" indent="-450022" algn="l" defTabSz="1800088" rtl="0" eaLnBrk="1" latinLnBrk="0" hangingPunct="1">
        <a:lnSpc>
          <a:spcPct val="90000"/>
        </a:lnSpc>
        <a:spcBef>
          <a:spcPts val="1969"/>
        </a:spcBef>
        <a:buFont typeface="Arial" panose="020B0604020202020204" pitchFamily="34" charset="0"/>
        <a:buChar char="•"/>
        <a:defRPr sz="5512" kern="1200">
          <a:solidFill>
            <a:schemeClr val="tx1"/>
          </a:solidFill>
          <a:latin typeface="+mn-lt"/>
          <a:ea typeface="+mn-ea"/>
          <a:cs typeface="+mn-cs"/>
        </a:defRPr>
      </a:lvl1pPr>
      <a:lvl2pPr marL="1350066" indent="-450022" algn="l" defTabSz="1800088" rtl="0" eaLnBrk="1" latinLnBrk="0" hangingPunct="1">
        <a:lnSpc>
          <a:spcPct val="90000"/>
        </a:lnSpc>
        <a:spcBef>
          <a:spcPts val="984"/>
        </a:spcBef>
        <a:buFont typeface="Arial" panose="020B0604020202020204" pitchFamily="34" charset="0"/>
        <a:buChar char="•"/>
        <a:defRPr sz="4725" kern="1200">
          <a:solidFill>
            <a:schemeClr val="tx1"/>
          </a:solidFill>
          <a:latin typeface="+mn-lt"/>
          <a:ea typeface="+mn-ea"/>
          <a:cs typeface="+mn-cs"/>
        </a:defRPr>
      </a:lvl2pPr>
      <a:lvl3pPr marL="2250110" indent="-450022" algn="l" defTabSz="1800088" rtl="0" eaLnBrk="1" latinLnBrk="0" hangingPunct="1">
        <a:lnSpc>
          <a:spcPct val="90000"/>
        </a:lnSpc>
        <a:spcBef>
          <a:spcPts val="984"/>
        </a:spcBef>
        <a:buFont typeface="Arial" panose="020B0604020202020204" pitchFamily="34" charset="0"/>
        <a:buChar char="•"/>
        <a:defRPr sz="3937" kern="1200">
          <a:solidFill>
            <a:schemeClr val="tx1"/>
          </a:solidFill>
          <a:latin typeface="+mn-lt"/>
          <a:ea typeface="+mn-ea"/>
          <a:cs typeface="+mn-cs"/>
        </a:defRPr>
      </a:lvl3pPr>
      <a:lvl4pPr marL="3150154" indent="-450022" algn="l" defTabSz="1800088" rtl="0" eaLnBrk="1" latinLnBrk="0" hangingPunct="1">
        <a:lnSpc>
          <a:spcPct val="90000"/>
        </a:lnSpc>
        <a:spcBef>
          <a:spcPts val="984"/>
        </a:spcBef>
        <a:buFont typeface="Arial" panose="020B0604020202020204" pitchFamily="34" charset="0"/>
        <a:buChar char="•"/>
        <a:defRPr sz="3543" kern="1200">
          <a:solidFill>
            <a:schemeClr val="tx1"/>
          </a:solidFill>
          <a:latin typeface="+mn-lt"/>
          <a:ea typeface="+mn-ea"/>
          <a:cs typeface="+mn-cs"/>
        </a:defRPr>
      </a:lvl4pPr>
      <a:lvl5pPr marL="4050198" indent="-450022" algn="l" defTabSz="1800088" rtl="0" eaLnBrk="1" latinLnBrk="0" hangingPunct="1">
        <a:lnSpc>
          <a:spcPct val="90000"/>
        </a:lnSpc>
        <a:spcBef>
          <a:spcPts val="984"/>
        </a:spcBef>
        <a:buFont typeface="Arial" panose="020B0604020202020204" pitchFamily="34" charset="0"/>
        <a:buChar char="•"/>
        <a:defRPr sz="3543" kern="1200">
          <a:solidFill>
            <a:schemeClr val="tx1"/>
          </a:solidFill>
          <a:latin typeface="+mn-lt"/>
          <a:ea typeface="+mn-ea"/>
          <a:cs typeface="+mn-cs"/>
        </a:defRPr>
      </a:lvl5pPr>
      <a:lvl6pPr marL="4950242" indent="-450022" algn="l" defTabSz="1800088" rtl="0" eaLnBrk="1" latinLnBrk="0" hangingPunct="1">
        <a:lnSpc>
          <a:spcPct val="90000"/>
        </a:lnSpc>
        <a:spcBef>
          <a:spcPts val="984"/>
        </a:spcBef>
        <a:buFont typeface="Arial" panose="020B0604020202020204" pitchFamily="34" charset="0"/>
        <a:buChar char="•"/>
        <a:defRPr sz="3543" kern="1200">
          <a:solidFill>
            <a:schemeClr val="tx1"/>
          </a:solidFill>
          <a:latin typeface="+mn-lt"/>
          <a:ea typeface="+mn-ea"/>
          <a:cs typeface="+mn-cs"/>
        </a:defRPr>
      </a:lvl6pPr>
      <a:lvl7pPr marL="5850285" indent="-450022" algn="l" defTabSz="1800088" rtl="0" eaLnBrk="1" latinLnBrk="0" hangingPunct="1">
        <a:lnSpc>
          <a:spcPct val="90000"/>
        </a:lnSpc>
        <a:spcBef>
          <a:spcPts val="984"/>
        </a:spcBef>
        <a:buFont typeface="Arial" panose="020B0604020202020204" pitchFamily="34" charset="0"/>
        <a:buChar char="•"/>
        <a:defRPr sz="3543" kern="1200">
          <a:solidFill>
            <a:schemeClr val="tx1"/>
          </a:solidFill>
          <a:latin typeface="+mn-lt"/>
          <a:ea typeface="+mn-ea"/>
          <a:cs typeface="+mn-cs"/>
        </a:defRPr>
      </a:lvl7pPr>
      <a:lvl8pPr marL="6750329" indent="-450022" algn="l" defTabSz="1800088" rtl="0" eaLnBrk="1" latinLnBrk="0" hangingPunct="1">
        <a:lnSpc>
          <a:spcPct val="90000"/>
        </a:lnSpc>
        <a:spcBef>
          <a:spcPts val="984"/>
        </a:spcBef>
        <a:buFont typeface="Arial" panose="020B0604020202020204" pitchFamily="34" charset="0"/>
        <a:buChar char="•"/>
        <a:defRPr sz="3543" kern="1200">
          <a:solidFill>
            <a:schemeClr val="tx1"/>
          </a:solidFill>
          <a:latin typeface="+mn-lt"/>
          <a:ea typeface="+mn-ea"/>
          <a:cs typeface="+mn-cs"/>
        </a:defRPr>
      </a:lvl8pPr>
      <a:lvl9pPr marL="7650373" indent="-450022" algn="l" defTabSz="1800088" rtl="0" eaLnBrk="1" latinLnBrk="0" hangingPunct="1">
        <a:lnSpc>
          <a:spcPct val="90000"/>
        </a:lnSpc>
        <a:spcBef>
          <a:spcPts val="984"/>
        </a:spcBef>
        <a:buFont typeface="Arial" panose="020B0604020202020204" pitchFamily="34" charset="0"/>
        <a:buChar char="•"/>
        <a:defRPr sz="3543" kern="1200">
          <a:solidFill>
            <a:schemeClr val="tx1"/>
          </a:solidFill>
          <a:latin typeface="+mn-lt"/>
          <a:ea typeface="+mn-ea"/>
          <a:cs typeface="+mn-cs"/>
        </a:defRPr>
      </a:lvl9pPr>
    </p:bodyStyle>
    <p:otherStyle>
      <a:defPPr>
        <a:defRPr lang="en-US"/>
      </a:defPPr>
      <a:lvl1pPr marL="0" algn="l" defTabSz="1800088" rtl="0" eaLnBrk="1" latinLnBrk="0" hangingPunct="1">
        <a:defRPr sz="3543" kern="1200">
          <a:solidFill>
            <a:schemeClr val="tx1"/>
          </a:solidFill>
          <a:latin typeface="+mn-lt"/>
          <a:ea typeface="+mn-ea"/>
          <a:cs typeface="+mn-cs"/>
        </a:defRPr>
      </a:lvl1pPr>
      <a:lvl2pPr marL="900044" algn="l" defTabSz="1800088" rtl="0" eaLnBrk="1" latinLnBrk="0" hangingPunct="1">
        <a:defRPr sz="3543" kern="1200">
          <a:solidFill>
            <a:schemeClr val="tx1"/>
          </a:solidFill>
          <a:latin typeface="+mn-lt"/>
          <a:ea typeface="+mn-ea"/>
          <a:cs typeface="+mn-cs"/>
        </a:defRPr>
      </a:lvl2pPr>
      <a:lvl3pPr marL="1800088" algn="l" defTabSz="1800088" rtl="0" eaLnBrk="1" latinLnBrk="0" hangingPunct="1">
        <a:defRPr sz="3543" kern="1200">
          <a:solidFill>
            <a:schemeClr val="tx1"/>
          </a:solidFill>
          <a:latin typeface="+mn-lt"/>
          <a:ea typeface="+mn-ea"/>
          <a:cs typeface="+mn-cs"/>
        </a:defRPr>
      </a:lvl3pPr>
      <a:lvl4pPr marL="2700132" algn="l" defTabSz="1800088" rtl="0" eaLnBrk="1" latinLnBrk="0" hangingPunct="1">
        <a:defRPr sz="3543" kern="1200">
          <a:solidFill>
            <a:schemeClr val="tx1"/>
          </a:solidFill>
          <a:latin typeface="+mn-lt"/>
          <a:ea typeface="+mn-ea"/>
          <a:cs typeface="+mn-cs"/>
        </a:defRPr>
      </a:lvl4pPr>
      <a:lvl5pPr marL="3600176" algn="l" defTabSz="1800088" rtl="0" eaLnBrk="1" latinLnBrk="0" hangingPunct="1">
        <a:defRPr sz="3543" kern="1200">
          <a:solidFill>
            <a:schemeClr val="tx1"/>
          </a:solidFill>
          <a:latin typeface="+mn-lt"/>
          <a:ea typeface="+mn-ea"/>
          <a:cs typeface="+mn-cs"/>
        </a:defRPr>
      </a:lvl5pPr>
      <a:lvl6pPr marL="4500220" algn="l" defTabSz="1800088" rtl="0" eaLnBrk="1" latinLnBrk="0" hangingPunct="1">
        <a:defRPr sz="3543" kern="1200">
          <a:solidFill>
            <a:schemeClr val="tx1"/>
          </a:solidFill>
          <a:latin typeface="+mn-lt"/>
          <a:ea typeface="+mn-ea"/>
          <a:cs typeface="+mn-cs"/>
        </a:defRPr>
      </a:lvl6pPr>
      <a:lvl7pPr marL="5400264" algn="l" defTabSz="1800088" rtl="0" eaLnBrk="1" latinLnBrk="0" hangingPunct="1">
        <a:defRPr sz="3543" kern="1200">
          <a:solidFill>
            <a:schemeClr val="tx1"/>
          </a:solidFill>
          <a:latin typeface="+mn-lt"/>
          <a:ea typeface="+mn-ea"/>
          <a:cs typeface="+mn-cs"/>
        </a:defRPr>
      </a:lvl7pPr>
      <a:lvl8pPr marL="6300307" algn="l" defTabSz="1800088" rtl="0" eaLnBrk="1" latinLnBrk="0" hangingPunct="1">
        <a:defRPr sz="3543" kern="1200">
          <a:solidFill>
            <a:schemeClr val="tx1"/>
          </a:solidFill>
          <a:latin typeface="+mn-lt"/>
          <a:ea typeface="+mn-ea"/>
          <a:cs typeface="+mn-cs"/>
        </a:defRPr>
      </a:lvl8pPr>
      <a:lvl9pPr marL="7200351" algn="l" defTabSz="1800088" rtl="0" eaLnBrk="1" latinLnBrk="0" hangingPunct="1">
        <a:defRPr sz="354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6BD4019-9EB2-2495-6BBD-7F71B28AA227}"/>
              </a:ext>
            </a:extLst>
          </p:cNvPr>
          <p:cNvSpPr txBox="1"/>
          <p:nvPr/>
        </p:nvSpPr>
        <p:spPr>
          <a:xfrm>
            <a:off x="766916" y="549434"/>
            <a:ext cx="12447639" cy="1754326"/>
          </a:xfrm>
          <a:prstGeom prst="rect">
            <a:avLst/>
          </a:prstGeom>
          <a:noFill/>
        </p:spPr>
        <p:txBody>
          <a:bodyPr wrap="square" rtlCol="0">
            <a:spAutoFit/>
          </a:bodyPr>
          <a:lstStyle/>
          <a:p>
            <a:r>
              <a:rPr lang="en-US" sz="5400" b="1" dirty="0">
                <a:solidFill>
                  <a:schemeClr val="bg1"/>
                </a:solidFill>
                <a:effectLst>
                  <a:outerShdw blurRad="50800" dist="38100" dir="2700000" algn="tl" rotWithShape="0">
                    <a:prstClr val="black">
                      <a:alpha val="40000"/>
                    </a:prstClr>
                  </a:outerShdw>
                </a:effectLst>
                <a:latin typeface="Calibri" panose="020F0502020204030204" pitchFamily="34" charset="0"/>
                <a:cs typeface="Calibri" panose="020F0502020204030204" pitchFamily="34" charset="0"/>
              </a:rPr>
              <a:t>Your Paper Title Here</a:t>
            </a:r>
          </a:p>
          <a:p>
            <a:r>
              <a:rPr lang="en-US" sz="5400" b="1" dirty="0">
                <a:solidFill>
                  <a:schemeClr val="bg1"/>
                </a:solidFill>
                <a:effectLst>
                  <a:outerShdw blurRad="50800" dist="38100" dir="2700000" algn="tl" rotWithShape="0">
                    <a:prstClr val="black">
                      <a:alpha val="40000"/>
                    </a:prstClr>
                  </a:outerShdw>
                </a:effectLst>
                <a:latin typeface="Calibri" panose="020F0502020204030204" pitchFamily="34" charset="0"/>
                <a:cs typeface="Calibri" panose="020F0502020204030204" pitchFamily="34" charset="0"/>
              </a:rPr>
              <a:t>Second Line of Paper Title (if needed)</a:t>
            </a:r>
            <a:endParaRPr lang="hr-HR" sz="5400" b="1" dirty="0">
              <a:solidFill>
                <a:schemeClr val="bg1"/>
              </a:solidFill>
              <a:effectLst>
                <a:outerShdw blurRad="50800" dist="38100" dir="2700000" algn="tl" rotWithShape="0">
                  <a:prstClr val="black">
                    <a:alpha val="40000"/>
                  </a:prstClr>
                </a:outerShdw>
              </a:effectLst>
              <a:latin typeface="Calibri" panose="020F0502020204030204" pitchFamily="34" charset="0"/>
              <a:cs typeface="Calibri" panose="020F0502020204030204" pitchFamily="34" charset="0"/>
            </a:endParaRPr>
          </a:p>
        </p:txBody>
      </p:sp>
      <p:sp>
        <p:nvSpPr>
          <p:cNvPr id="10" name="TextBox 9">
            <a:extLst>
              <a:ext uri="{FF2B5EF4-FFF2-40B4-BE49-F238E27FC236}">
                <a16:creationId xmlns:a16="http://schemas.microsoft.com/office/drawing/2014/main" id="{6CF992EA-21BE-6844-0C6D-9B41A8FE60A6}"/>
              </a:ext>
            </a:extLst>
          </p:cNvPr>
          <p:cNvSpPr txBox="1"/>
          <p:nvPr/>
        </p:nvSpPr>
        <p:spPr>
          <a:xfrm>
            <a:off x="766916" y="2342810"/>
            <a:ext cx="12093678" cy="704252"/>
          </a:xfrm>
          <a:prstGeom prst="rect">
            <a:avLst/>
          </a:prstGeom>
          <a:noFill/>
        </p:spPr>
        <p:txBody>
          <a:bodyPr wrap="square" rtlCol="0">
            <a:spAutoFit/>
          </a:bodyPr>
          <a:lstStyle/>
          <a:p>
            <a:r>
              <a:rPr lang="en-US" sz="4000" dirty="0">
                <a:solidFill>
                  <a:schemeClr val="bg1"/>
                </a:solidFill>
                <a:effectLst>
                  <a:outerShdw blurRad="50800" dist="38100" dir="2700000" algn="tl" rotWithShape="0">
                    <a:prstClr val="black">
                      <a:alpha val="40000"/>
                    </a:prstClr>
                  </a:outerShdw>
                </a:effectLst>
                <a:latin typeface="Calibri" panose="020F0502020204030204" pitchFamily="34" charset="0"/>
                <a:cs typeface="Calibri" panose="020F0502020204030204" pitchFamily="34" charset="0"/>
              </a:rPr>
              <a:t>Author 1, Author 2, Author 3</a:t>
            </a:r>
            <a:endParaRPr lang="hr-HR" sz="4000" dirty="0">
              <a:solidFill>
                <a:schemeClr val="bg1"/>
              </a:solidFill>
              <a:effectLst>
                <a:outerShdw blurRad="50800" dist="38100" dir="2700000" algn="tl" rotWithShape="0">
                  <a:prstClr val="black">
                    <a:alpha val="40000"/>
                  </a:prstClr>
                </a:outerShdw>
              </a:effectLst>
              <a:latin typeface="Calibri" panose="020F0502020204030204" pitchFamily="34" charset="0"/>
              <a:cs typeface="Calibri" panose="020F0502020204030204" pitchFamily="34" charset="0"/>
            </a:endParaRPr>
          </a:p>
        </p:txBody>
      </p:sp>
      <p:sp>
        <p:nvSpPr>
          <p:cNvPr id="11" name="Rectangle 10">
            <a:extLst>
              <a:ext uri="{FF2B5EF4-FFF2-40B4-BE49-F238E27FC236}">
                <a16:creationId xmlns:a16="http://schemas.microsoft.com/office/drawing/2014/main" id="{31FAA67D-9819-A326-6A30-B39A34699187}"/>
              </a:ext>
            </a:extLst>
          </p:cNvPr>
          <p:cNvSpPr/>
          <p:nvPr/>
        </p:nvSpPr>
        <p:spPr>
          <a:xfrm>
            <a:off x="766916" y="3262505"/>
            <a:ext cx="16400207" cy="20598981"/>
          </a:xfrm>
          <a:prstGeom prst="rect">
            <a:avLst/>
          </a:prstGeom>
          <a:solidFill>
            <a:schemeClr val="l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hr-HR" sz="1800" dirty="0"/>
          </a:p>
        </p:txBody>
      </p:sp>
      <mc:AlternateContent xmlns:mc="http://schemas.openxmlformats.org/markup-compatibility/2006">
        <mc:Choice xmlns:a14="http://schemas.microsoft.com/office/drawing/2010/main" Requires="a14">
          <p:sp>
            <p:nvSpPr>
              <p:cNvPr id="15" name="TextBox 14">
                <a:extLst>
                  <a:ext uri="{FF2B5EF4-FFF2-40B4-BE49-F238E27FC236}">
                    <a16:creationId xmlns:a16="http://schemas.microsoft.com/office/drawing/2014/main" id="{D14361D3-8E13-F513-400B-EB4485E8CCA0}"/>
                  </a:ext>
                </a:extLst>
              </p:cNvPr>
              <p:cNvSpPr txBox="1">
                <a:spLocks/>
              </p:cNvSpPr>
              <p:nvPr/>
            </p:nvSpPr>
            <p:spPr>
              <a:xfrm>
                <a:off x="1091382" y="3394409"/>
                <a:ext cx="7766868" cy="20211367"/>
              </a:xfrm>
              <a:prstGeom prst="rect">
                <a:avLst/>
              </a:prstGeom>
              <a:noFill/>
            </p:spPr>
            <p:txBody>
              <a:bodyPr wrap="square" rtlCol="0">
                <a:spAutoFit/>
              </a:bodyPr>
              <a:lstStyle/>
              <a:p>
                <a:pPr algn="just"/>
                <a:r>
                  <a:rPr lang="en-US" sz="2400" b="1" dirty="0"/>
                  <a:t>Your article text goes into textbox, in at least two or three columns, along with figures, tables and illustrations.</a:t>
                </a:r>
              </a:p>
              <a:p>
                <a:pPr algn="just"/>
                <a:endParaRPr lang="en-US" sz="2400" dirty="0"/>
              </a:p>
              <a:p>
                <a:pPr algn="just"/>
                <a:r>
                  <a:rPr lang="en-US" sz="2400" dirty="0"/>
                  <a:t>Poster will be printed on B2 format with hard back and presented for poster section. Editors reserve right to introduce minor changes to style and layout of text.</a:t>
                </a:r>
              </a:p>
              <a:p>
                <a:pPr algn="just"/>
                <a:endParaRPr lang="en-US" sz="2400" dirty="0"/>
              </a:p>
              <a:p>
                <a:pPr algn="just"/>
                <a:r>
                  <a:rPr lang="en-US" sz="2400" dirty="0"/>
                  <a:t>Below is the example of some basic elements that you should include in your poster. We strongly suggest beginning your poster presentation with paper abstract followed by keywords.</a:t>
                </a:r>
              </a:p>
              <a:p>
                <a:pPr algn="just"/>
                <a:endParaRPr lang="en-US" sz="2400" dirty="0"/>
              </a:p>
              <a:p>
                <a:pPr algn="just"/>
                <a:r>
                  <a:rPr lang="en-US" sz="2400" dirty="0"/>
                  <a:t>Text size should remain unchanged (Calibri, 24). You can modify line/paragraph spacing.</a:t>
                </a:r>
              </a:p>
              <a:p>
                <a:pPr algn="just"/>
                <a:endParaRPr lang="en-US" sz="2400" dirty="0"/>
              </a:p>
              <a:p>
                <a:pPr algn="just"/>
                <a:r>
                  <a:rPr lang="en-US" sz="2400" dirty="0"/>
                  <a:t>All superscripts or subscripts, symbols and math relations and equations should be written in </a:t>
                </a:r>
                <a:r>
                  <a:rPr lang="en-US" sz="2400" i="1" dirty="0" err="1"/>
                  <a:t>MathType</a:t>
                </a:r>
                <a:r>
                  <a:rPr lang="en-US" sz="2400" dirty="0"/>
                  <a:t> or Equation editor.</a:t>
                </a:r>
              </a:p>
              <a:p>
                <a:pPr algn="just"/>
                <a:endParaRPr lang="en-US" sz="2400" dirty="0"/>
              </a:p>
              <a:p>
                <a:pPr algn="ctr"/>
                <a14:m>
                  <m:oMath xmlns:m="http://schemas.openxmlformats.org/officeDocument/2006/math">
                    <m:sSup>
                      <m:sSupPr>
                        <m:ctrlPr>
                          <a:rPr lang="hr-HR" sz="1800" i="1" smtClean="0">
                            <a:effectLst/>
                            <a:latin typeface="Cambria Math" panose="02040503050406030204" pitchFamily="18" charset="0"/>
                            <a:ea typeface="Times New Roman" panose="02020603050405020304" pitchFamily="18" charset="0"/>
                            <a:cs typeface="Times New Roman" panose="02020603050405020304" pitchFamily="18" charset="0"/>
                          </a:rPr>
                        </m:ctrlPr>
                      </m:sSupPr>
                      <m:e>
                        <m:d>
                          <m:dPr>
                            <m:ctrlPr>
                              <a:rPr lang="hr-HR" sz="18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𝑥</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𝑎</m:t>
                            </m:r>
                          </m:e>
                        </m:d>
                      </m:e>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𝑛</m:t>
                        </m:r>
                      </m:sup>
                    </m:sSup>
                    <m:r>
                      <a:rPr lang="en-US" sz="1800" i="1">
                        <a:effectLst/>
                        <a:latin typeface="Cambria Math" panose="02040503050406030204" pitchFamily="18" charset="0"/>
                        <a:ea typeface="Cambria Math" panose="02040503050406030204" pitchFamily="18" charset="0"/>
                        <a:cs typeface="Cambria Math" panose="02040503050406030204" pitchFamily="18" charset="0"/>
                      </a:rPr>
                      <m:t>=</m:t>
                    </m:r>
                    <m:nary>
                      <m:naryPr>
                        <m:chr m:val="∑"/>
                        <m:grow m:val="on"/>
                        <m:ctrlPr>
                          <a:rPr lang="hr-HR" sz="1800" i="1">
                            <a:effectLst/>
                            <a:latin typeface="Cambria Math" panose="02040503050406030204" pitchFamily="18" charset="0"/>
                            <a:ea typeface="Times New Roman" panose="02020603050405020304" pitchFamily="18" charset="0"/>
                            <a:cs typeface="Times New Roman" panose="02020603050405020304" pitchFamily="18" charset="0"/>
                          </a:rPr>
                        </m:ctrlPr>
                      </m:naryPr>
                      <m:sub>
                        <m:r>
                          <a:rPr lang="en-US" sz="1800" i="1">
                            <a:effectLst/>
                            <a:latin typeface="Cambria Math" panose="02040503050406030204" pitchFamily="18" charset="0"/>
                            <a:ea typeface="Cambria Math" panose="02040503050406030204" pitchFamily="18" charset="0"/>
                            <a:cs typeface="Cambria Math" panose="02040503050406030204" pitchFamily="18" charset="0"/>
                          </a:rPr>
                          <m:t>𝑘</m:t>
                        </m:r>
                        <m:r>
                          <a:rPr lang="en-US" sz="1800" i="1">
                            <a:effectLst/>
                            <a:latin typeface="Cambria Math" panose="02040503050406030204" pitchFamily="18" charset="0"/>
                            <a:ea typeface="Cambria Math" panose="02040503050406030204" pitchFamily="18" charset="0"/>
                            <a:cs typeface="Cambria Math" panose="02040503050406030204" pitchFamily="18" charset="0"/>
                          </a:rPr>
                          <m:t>=0</m:t>
                        </m:r>
                      </m:sub>
                      <m:sup>
                        <m:r>
                          <a:rPr lang="en-US" sz="1800" i="1">
                            <a:effectLst/>
                            <a:latin typeface="Cambria Math" panose="02040503050406030204" pitchFamily="18" charset="0"/>
                            <a:ea typeface="Cambria Math" panose="02040503050406030204" pitchFamily="18" charset="0"/>
                            <a:cs typeface="Cambria Math" panose="02040503050406030204" pitchFamily="18" charset="0"/>
                          </a:rPr>
                          <m:t>𝑛</m:t>
                        </m:r>
                      </m:sup>
                      <m:e>
                        <m:d>
                          <m:dPr>
                            <m:ctrlPr>
                              <a:rPr lang="hr-HR" sz="1800" i="1">
                                <a:effectLst/>
                                <a:latin typeface="Cambria Math" panose="02040503050406030204" pitchFamily="18" charset="0"/>
                                <a:ea typeface="Times New Roman" panose="02020603050405020304" pitchFamily="18" charset="0"/>
                                <a:cs typeface="Times New Roman" panose="02020603050405020304" pitchFamily="18" charset="0"/>
                              </a:rPr>
                            </m:ctrlPr>
                          </m:dPr>
                          <m:e>
                            <m:f>
                              <m:fPr>
                                <m:type m:val="noBar"/>
                                <m:ctrlPr>
                                  <a:rPr lang="hr-HR" sz="18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1800" i="1">
                                    <a:effectLst/>
                                    <a:latin typeface="Cambria Math" panose="02040503050406030204" pitchFamily="18" charset="0"/>
                                    <a:ea typeface="Cambria Math" panose="02040503050406030204" pitchFamily="18" charset="0"/>
                                    <a:cs typeface="Cambria Math" panose="02040503050406030204" pitchFamily="18" charset="0"/>
                                  </a:rPr>
                                  <m:t>𝑛</m:t>
                                </m:r>
                              </m:num>
                              <m:den>
                                <m:r>
                                  <a:rPr lang="en-US" sz="1800" i="1">
                                    <a:effectLst/>
                                    <a:latin typeface="Cambria Math" panose="02040503050406030204" pitchFamily="18" charset="0"/>
                                    <a:ea typeface="Cambria Math" panose="02040503050406030204" pitchFamily="18" charset="0"/>
                                    <a:cs typeface="Cambria Math" panose="02040503050406030204" pitchFamily="18" charset="0"/>
                                  </a:rPr>
                                  <m:t>𝑘</m:t>
                                </m:r>
                              </m:den>
                            </m:f>
                          </m:e>
                        </m:d>
                        <m:sSup>
                          <m:sSupPr>
                            <m:ctrlPr>
                              <a:rPr lang="hr-HR" sz="18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1800" i="1">
                                <a:effectLst/>
                                <a:latin typeface="Cambria Math" panose="02040503050406030204" pitchFamily="18" charset="0"/>
                                <a:ea typeface="Cambria Math" panose="02040503050406030204" pitchFamily="18" charset="0"/>
                                <a:cs typeface="Cambria Math" panose="02040503050406030204" pitchFamily="18" charset="0"/>
                              </a:rPr>
                              <m:t>𝑥</m:t>
                            </m:r>
                          </m:e>
                          <m:sup>
                            <m:r>
                              <a:rPr lang="en-US" sz="1800" i="1">
                                <a:effectLst/>
                                <a:latin typeface="Cambria Math" panose="02040503050406030204" pitchFamily="18" charset="0"/>
                                <a:ea typeface="Cambria Math" panose="02040503050406030204" pitchFamily="18" charset="0"/>
                                <a:cs typeface="Cambria Math" panose="02040503050406030204" pitchFamily="18" charset="0"/>
                              </a:rPr>
                              <m:t>𝑘</m:t>
                            </m:r>
                          </m:sup>
                        </m:sSup>
                        <m:sSup>
                          <m:sSupPr>
                            <m:ctrlPr>
                              <a:rPr lang="hr-HR" sz="18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1800" i="1">
                                <a:effectLst/>
                                <a:latin typeface="Cambria Math" panose="02040503050406030204" pitchFamily="18" charset="0"/>
                                <a:ea typeface="Cambria Math" panose="02040503050406030204" pitchFamily="18" charset="0"/>
                                <a:cs typeface="Cambria Math" panose="02040503050406030204" pitchFamily="18" charset="0"/>
                              </a:rPr>
                              <m:t>𝑎</m:t>
                            </m:r>
                          </m:e>
                          <m:sup>
                            <m:r>
                              <a:rPr lang="en-US" sz="1800" i="1">
                                <a:effectLst/>
                                <a:latin typeface="Cambria Math" panose="02040503050406030204" pitchFamily="18" charset="0"/>
                                <a:ea typeface="Cambria Math" panose="02040503050406030204" pitchFamily="18" charset="0"/>
                                <a:cs typeface="Cambria Math" panose="02040503050406030204" pitchFamily="18" charset="0"/>
                              </a:rPr>
                              <m:t>𝑛</m:t>
                            </m:r>
                            <m:r>
                              <a:rPr lang="en-US" sz="1800" i="1">
                                <a:effectLst/>
                                <a:latin typeface="Cambria Math" panose="02040503050406030204" pitchFamily="18" charset="0"/>
                                <a:ea typeface="Cambria Math" panose="02040503050406030204" pitchFamily="18" charset="0"/>
                                <a:cs typeface="Cambria Math" panose="02040503050406030204" pitchFamily="18" charset="0"/>
                              </a:rPr>
                              <m:t>−</m:t>
                            </m:r>
                            <m:r>
                              <a:rPr lang="en-US" sz="1800" i="1">
                                <a:effectLst/>
                                <a:latin typeface="Cambria Math" panose="02040503050406030204" pitchFamily="18" charset="0"/>
                                <a:ea typeface="Cambria Math" panose="02040503050406030204" pitchFamily="18" charset="0"/>
                                <a:cs typeface="Cambria Math" panose="02040503050406030204" pitchFamily="18" charset="0"/>
                              </a:rPr>
                              <m:t>𝑘</m:t>
                            </m:r>
                          </m:sup>
                        </m:sSup>
                      </m:e>
                    </m:nary>
                  </m:oMath>
                </a14:m>
                <a:r>
                  <a:rPr lang="en-US" sz="1800" dirty="0">
                    <a:effectLst/>
                    <a:latin typeface="Arial Nova" panose="020B0504020202020204" pitchFamily="34" charset="0"/>
                    <a:ea typeface="Times New Roman" panose="02020603050405020304" pitchFamily="18" charset="0"/>
                    <a:cs typeface="Times New Roman" panose="02020603050405020304" pitchFamily="18" charset="0"/>
                  </a:rPr>
                  <a:t>…………………………….(1)</a:t>
                </a:r>
                <a:endParaRPr lang="en-US" sz="2400" dirty="0"/>
              </a:p>
              <a:p>
                <a:pPr algn="just"/>
                <a:endParaRPr lang="en-US" sz="2400" dirty="0"/>
              </a:p>
              <a:p>
                <a:pPr algn="just"/>
                <a:r>
                  <a:rPr lang="en-US" sz="2400" dirty="0"/>
                  <a:t>Information of significance and other statistical data should preferably be given in the tables and figures. Tables should bear Arabic numerals. Each table should be self-explanatory, with an adequate title (clearly suggesting the contents), and logical presentation of data. The title should preferably include the main results shown in the table. Use tables in order to present values of data that cannot be summarized in a few sentences of the text.</a:t>
                </a:r>
              </a:p>
              <a:p>
                <a:pPr algn="just"/>
                <a:endParaRPr lang="en-US" sz="2400" dirty="0"/>
              </a:p>
              <a:p>
                <a:pPr algn="just"/>
                <a:endParaRPr lang="en-US" sz="2400" dirty="0"/>
              </a:p>
              <a:p>
                <a:pPr algn="just"/>
                <a:endParaRPr lang="en-US" sz="2400" dirty="0"/>
              </a:p>
              <a:p>
                <a:pPr algn="just"/>
                <a:endParaRPr lang="en-US" sz="2400" dirty="0"/>
              </a:p>
              <a:p>
                <a:pPr algn="just"/>
                <a:endParaRPr lang="en-US" sz="2400" dirty="0"/>
              </a:p>
              <a:p>
                <a:pPr algn="just"/>
                <a:endParaRPr lang="en-US" sz="2400" dirty="0"/>
              </a:p>
              <a:p>
                <a:pPr algn="just"/>
                <a:endParaRPr lang="en-US" sz="2400" dirty="0"/>
              </a:p>
              <a:p>
                <a:pPr algn="just"/>
                <a:endParaRPr lang="en-US" sz="2400" dirty="0"/>
              </a:p>
              <a:p>
                <a:pPr algn="just"/>
                <a:endParaRPr lang="en-US" sz="2400" dirty="0"/>
              </a:p>
              <a:p>
                <a:pPr algn="just"/>
                <a:endParaRPr lang="en-US" sz="2400" dirty="0"/>
              </a:p>
              <a:p>
                <a:pPr algn="just"/>
                <a:endParaRPr lang="en-US" sz="2400" dirty="0"/>
              </a:p>
              <a:p>
                <a:pPr algn="just"/>
                <a:endParaRPr lang="en-US" sz="2400" dirty="0"/>
              </a:p>
              <a:p>
                <a:pPr algn="just"/>
                <a:endParaRPr lang="en-US" sz="2400" dirty="0"/>
              </a:p>
              <a:p>
                <a:pPr algn="just"/>
                <a:endParaRPr lang="en-US" sz="2400" dirty="0"/>
              </a:p>
              <a:p>
                <a:pPr algn="just"/>
                <a:endParaRPr lang="en-US" sz="2400" dirty="0"/>
              </a:p>
              <a:p>
                <a:pPr algn="ctr"/>
                <a:r>
                  <a:rPr lang="en-US" sz="2400" dirty="0"/>
                  <a:t>Figure 1. Example of figure representing ship underway (Source: Microsoft Office stock images).</a:t>
                </a:r>
              </a:p>
              <a:p>
                <a:pPr algn="ctr"/>
                <a:endParaRPr lang="en-US" sz="2400" dirty="0"/>
              </a:p>
              <a:p>
                <a:r>
                  <a:rPr lang="en-US" sz="2400" dirty="0" err="1"/>
                  <a:t>Vivamus</a:t>
                </a:r>
                <a:r>
                  <a:rPr lang="en-US" sz="2400" dirty="0"/>
                  <a:t> </a:t>
                </a:r>
                <a:r>
                  <a:rPr lang="pt-BR" sz="2400" dirty="0"/>
                  <a:t>accumsan elit commodo, elementum eros id, pretium neque.</a:t>
                </a:r>
                <a:endParaRPr lang="en-US" sz="2400" dirty="0"/>
              </a:p>
              <a:p>
                <a:pPr algn="ctr"/>
                <a:endParaRPr lang="en-US" sz="2400" dirty="0"/>
              </a:p>
              <a:p>
                <a:pPr marL="342900" indent="-342900">
                  <a:buFont typeface="Arial" panose="020B0604020202020204" pitchFamily="34" charset="0"/>
                  <a:buChar char="•"/>
                </a:pPr>
                <a:r>
                  <a:rPr lang="hr-HR" sz="2400" dirty="0" err="1"/>
                  <a:t>Lorem</a:t>
                </a:r>
                <a:r>
                  <a:rPr lang="hr-HR" sz="2400" dirty="0"/>
                  <a:t> </a:t>
                </a:r>
                <a:r>
                  <a:rPr lang="hr-HR" sz="2400" dirty="0" err="1"/>
                  <a:t>ipsum</a:t>
                </a:r>
                <a:r>
                  <a:rPr lang="hr-HR" sz="2400" dirty="0"/>
                  <a:t> </a:t>
                </a:r>
                <a:r>
                  <a:rPr lang="hr-HR" sz="2400" dirty="0" err="1"/>
                  <a:t>dolor</a:t>
                </a:r>
                <a:r>
                  <a:rPr lang="hr-HR" sz="2400" dirty="0"/>
                  <a:t> sit </a:t>
                </a:r>
                <a:r>
                  <a:rPr lang="hr-HR" sz="2400" dirty="0" err="1"/>
                  <a:t>amet</a:t>
                </a:r>
                <a:r>
                  <a:rPr lang="hr-HR" sz="2400" dirty="0"/>
                  <a:t>, </a:t>
                </a:r>
                <a:r>
                  <a:rPr lang="hr-HR" sz="2400" dirty="0" err="1"/>
                  <a:t>consectetur</a:t>
                </a:r>
                <a:r>
                  <a:rPr lang="hr-HR" sz="2400" dirty="0"/>
                  <a:t> </a:t>
                </a:r>
                <a:r>
                  <a:rPr lang="hr-HR" sz="2400" dirty="0" err="1"/>
                  <a:t>adipiscing</a:t>
                </a:r>
                <a:r>
                  <a:rPr lang="hr-HR" sz="2400" dirty="0"/>
                  <a:t> </a:t>
                </a:r>
                <a:r>
                  <a:rPr lang="hr-HR" sz="2400" dirty="0" err="1"/>
                  <a:t>elit</a:t>
                </a:r>
                <a:r>
                  <a:rPr lang="hr-HR" sz="2400" dirty="0"/>
                  <a:t>.</a:t>
                </a:r>
              </a:p>
              <a:p>
                <a:pPr marL="342900" indent="-342900">
                  <a:buFont typeface="Arial" panose="020B0604020202020204" pitchFamily="34" charset="0"/>
                  <a:buChar char="•"/>
                </a:pPr>
                <a:r>
                  <a:rPr lang="hr-HR" sz="2400" dirty="0" err="1"/>
                  <a:t>Sed</a:t>
                </a:r>
                <a:r>
                  <a:rPr lang="hr-HR" sz="2400" dirty="0"/>
                  <a:t> vitae </a:t>
                </a:r>
                <a:r>
                  <a:rPr lang="hr-HR" sz="2400" dirty="0" err="1"/>
                  <a:t>dui</a:t>
                </a:r>
                <a:r>
                  <a:rPr lang="hr-HR" sz="2400" dirty="0"/>
                  <a:t> </a:t>
                </a:r>
                <a:r>
                  <a:rPr lang="hr-HR" sz="2400" dirty="0" err="1"/>
                  <a:t>vel</a:t>
                </a:r>
                <a:r>
                  <a:rPr lang="hr-HR" sz="2400" dirty="0"/>
                  <a:t> </a:t>
                </a:r>
                <a:r>
                  <a:rPr lang="hr-HR" sz="2400" dirty="0" err="1"/>
                  <a:t>dui</a:t>
                </a:r>
                <a:r>
                  <a:rPr lang="hr-HR" sz="2400" dirty="0"/>
                  <a:t> </a:t>
                </a:r>
                <a:r>
                  <a:rPr lang="hr-HR" sz="2400" dirty="0" err="1"/>
                  <a:t>porttitor</a:t>
                </a:r>
                <a:r>
                  <a:rPr lang="hr-HR" sz="2400" dirty="0"/>
                  <a:t> </a:t>
                </a:r>
                <a:r>
                  <a:rPr lang="hr-HR" sz="2400" dirty="0" err="1"/>
                  <a:t>volutpat</a:t>
                </a:r>
                <a:r>
                  <a:rPr lang="hr-HR" sz="2400" dirty="0"/>
                  <a:t> </a:t>
                </a:r>
                <a:r>
                  <a:rPr lang="hr-HR" sz="2400" dirty="0" err="1"/>
                  <a:t>dictum</a:t>
                </a:r>
                <a:r>
                  <a:rPr lang="hr-HR" sz="2400" dirty="0"/>
                  <a:t> </a:t>
                </a:r>
                <a:r>
                  <a:rPr lang="hr-HR" sz="2400" dirty="0" err="1"/>
                  <a:t>eu</a:t>
                </a:r>
                <a:r>
                  <a:rPr lang="hr-HR" sz="2400" dirty="0"/>
                  <a:t> </a:t>
                </a:r>
                <a:r>
                  <a:rPr lang="hr-HR" sz="2400" dirty="0" err="1"/>
                  <a:t>enim</a:t>
                </a:r>
                <a:r>
                  <a:rPr lang="hr-HR" sz="2400" dirty="0"/>
                  <a:t>.</a:t>
                </a:r>
              </a:p>
              <a:p>
                <a:pPr marL="342900" indent="-342900">
                  <a:buFont typeface="Arial" panose="020B0604020202020204" pitchFamily="34" charset="0"/>
                  <a:buChar char="•"/>
                </a:pPr>
                <a:r>
                  <a:rPr lang="hr-HR" sz="2400" dirty="0" err="1"/>
                  <a:t>Proin</a:t>
                </a:r>
                <a:r>
                  <a:rPr lang="hr-HR" sz="2400" dirty="0"/>
                  <a:t> </a:t>
                </a:r>
                <a:r>
                  <a:rPr lang="hr-HR" sz="2400" dirty="0" err="1"/>
                  <a:t>fringilla</a:t>
                </a:r>
                <a:r>
                  <a:rPr lang="hr-HR" sz="2400" dirty="0"/>
                  <a:t> mi </a:t>
                </a:r>
                <a:r>
                  <a:rPr lang="hr-HR" sz="2400" dirty="0" err="1"/>
                  <a:t>nec</a:t>
                </a:r>
                <a:r>
                  <a:rPr lang="hr-HR" sz="2400" dirty="0"/>
                  <a:t> </a:t>
                </a:r>
                <a:r>
                  <a:rPr lang="hr-HR" sz="2400" dirty="0" err="1"/>
                  <a:t>neque</a:t>
                </a:r>
                <a:r>
                  <a:rPr lang="hr-HR" sz="2400" dirty="0"/>
                  <a:t> </a:t>
                </a:r>
                <a:r>
                  <a:rPr lang="hr-HR" sz="2400" dirty="0" err="1"/>
                  <a:t>ultricies</a:t>
                </a:r>
                <a:r>
                  <a:rPr lang="hr-HR" sz="2400" dirty="0"/>
                  <a:t> </a:t>
                </a:r>
                <a:r>
                  <a:rPr lang="hr-HR" sz="2400" dirty="0" err="1"/>
                  <a:t>tempus</a:t>
                </a:r>
                <a:r>
                  <a:rPr lang="hr-HR" sz="2400" dirty="0"/>
                  <a:t>.</a:t>
                </a:r>
              </a:p>
              <a:p>
                <a:pPr marL="342900" indent="-342900">
                  <a:buFont typeface="Arial" panose="020B0604020202020204" pitchFamily="34" charset="0"/>
                  <a:buChar char="•"/>
                </a:pPr>
                <a:r>
                  <a:rPr lang="hr-HR" sz="2400" dirty="0" err="1"/>
                  <a:t>Suspendisse</a:t>
                </a:r>
                <a:r>
                  <a:rPr lang="hr-HR" sz="2400" dirty="0"/>
                  <a:t> </a:t>
                </a:r>
                <a:r>
                  <a:rPr lang="hr-HR" sz="2400" dirty="0" err="1"/>
                  <a:t>ut</a:t>
                </a:r>
                <a:r>
                  <a:rPr lang="hr-HR" sz="2400" dirty="0"/>
                  <a:t> </a:t>
                </a:r>
                <a:r>
                  <a:rPr lang="hr-HR" sz="2400" dirty="0" err="1"/>
                  <a:t>metus</a:t>
                </a:r>
                <a:r>
                  <a:rPr lang="hr-HR" sz="2400" dirty="0"/>
                  <a:t> </a:t>
                </a:r>
                <a:r>
                  <a:rPr lang="hr-HR" sz="2400" dirty="0" err="1"/>
                  <a:t>ut</a:t>
                </a:r>
                <a:r>
                  <a:rPr lang="hr-HR" sz="2400" dirty="0"/>
                  <a:t> </a:t>
                </a:r>
                <a:r>
                  <a:rPr lang="hr-HR" sz="2400" dirty="0" err="1"/>
                  <a:t>dui</a:t>
                </a:r>
                <a:r>
                  <a:rPr lang="hr-HR" sz="2400" dirty="0"/>
                  <a:t> </a:t>
                </a:r>
                <a:r>
                  <a:rPr lang="hr-HR" sz="2400" dirty="0" err="1"/>
                  <a:t>ultrices</a:t>
                </a:r>
                <a:r>
                  <a:rPr lang="hr-HR" sz="2400" dirty="0"/>
                  <a:t> </a:t>
                </a:r>
                <a:r>
                  <a:rPr lang="hr-HR" sz="2400" dirty="0" err="1"/>
                  <a:t>auctor</a:t>
                </a:r>
                <a:r>
                  <a:rPr lang="hr-HR" sz="2400" dirty="0"/>
                  <a:t>.</a:t>
                </a:r>
              </a:p>
            </p:txBody>
          </p:sp>
        </mc:Choice>
        <mc:Fallback>
          <p:sp>
            <p:nvSpPr>
              <p:cNvPr id="15" name="TextBox 14">
                <a:extLst>
                  <a:ext uri="{FF2B5EF4-FFF2-40B4-BE49-F238E27FC236}">
                    <a16:creationId xmlns:a16="http://schemas.microsoft.com/office/drawing/2014/main" id="{D14361D3-8E13-F513-400B-EB4485E8CCA0}"/>
                  </a:ext>
                </a:extLst>
              </p:cNvPr>
              <p:cNvSpPr txBox="1">
                <a:spLocks noRot="1" noChangeAspect="1" noMove="1" noResize="1" noEditPoints="1" noAdjustHandles="1" noChangeArrowheads="1" noChangeShapeType="1" noTextEdit="1"/>
              </p:cNvSpPr>
              <p:nvPr/>
            </p:nvSpPr>
            <p:spPr>
              <a:xfrm>
                <a:off x="1091382" y="3394409"/>
                <a:ext cx="7766868" cy="20211367"/>
              </a:xfrm>
              <a:prstGeom prst="rect">
                <a:avLst/>
              </a:prstGeom>
              <a:blipFill>
                <a:blip r:embed="rId2"/>
                <a:stretch>
                  <a:fillRect l="-1177" t="-241" r="-1256"/>
                </a:stretch>
              </a:blipFill>
            </p:spPr>
            <p:txBody>
              <a:bodyPr/>
              <a:lstStyle/>
              <a:p>
                <a:r>
                  <a:rPr lang="hr-HR">
                    <a:noFill/>
                  </a:rPr>
                  <a:t> </a:t>
                </a:r>
              </a:p>
            </p:txBody>
          </p:sp>
        </mc:Fallback>
      </mc:AlternateContent>
      <p:sp>
        <p:nvSpPr>
          <p:cNvPr id="16" name="TextBox 15">
            <a:extLst>
              <a:ext uri="{FF2B5EF4-FFF2-40B4-BE49-F238E27FC236}">
                <a16:creationId xmlns:a16="http://schemas.microsoft.com/office/drawing/2014/main" id="{7AB1BF94-A5ED-C7A2-BD6C-3D74809A0B3B}"/>
              </a:ext>
            </a:extLst>
          </p:cNvPr>
          <p:cNvSpPr txBox="1"/>
          <p:nvPr/>
        </p:nvSpPr>
        <p:spPr>
          <a:xfrm>
            <a:off x="9129252" y="3394409"/>
            <a:ext cx="7766869" cy="18189595"/>
          </a:xfrm>
          <a:prstGeom prst="rect">
            <a:avLst/>
          </a:prstGeom>
          <a:noFill/>
        </p:spPr>
        <p:txBody>
          <a:bodyPr wrap="square" rtlCol="0">
            <a:spAutoFit/>
          </a:bodyPr>
          <a:lstStyle/>
          <a:p>
            <a:pPr algn="just"/>
            <a:r>
              <a:rPr lang="hr-HR" sz="2400" dirty="0" err="1"/>
              <a:t>Lorem</a:t>
            </a:r>
            <a:r>
              <a:rPr lang="hr-HR" sz="2400" dirty="0"/>
              <a:t> </a:t>
            </a:r>
            <a:r>
              <a:rPr lang="hr-HR" sz="2400" dirty="0" err="1"/>
              <a:t>ipsum</a:t>
            </a:r>
            <a:r>
              <a:rPr lang="hr-HR" sz="2400" dirty="0"/>
              <a:t> </a:t>
            </a:r>
            <a:r>
              <a:rPr lang="hr-HR" sz="2400" dirty="0" err="1"/>
              <a:t>dolor</a:t>
            </a:r>
            <a:r>
              <a:rPr lang="hr-HR" sz="2400" dirty="0"/>
              <a:t> sit </a:t>
            </a:r>
            <a:r>
              <a:rPr lang="hr-HR" sz="2400" dirty="0" err="1"/>
              <a:t>amet</a:t>
            </a:r>
            <a:r>
              <a:rPr lang="hr-HR" sz="2400" dirty="0"/>
              <a:t>, </a:t>
            </a:r>
            <a:r>
              <a:rPr lang="hr-HR" sz="2400" dirty="0" err="1"/>
              <a:t>consectetur</a:t>
            </a:r>
            <a:r>
              <a:rPr lang="hr-HR" sz="2400" dirty="0"/>
              <a:t> </a:t>
            </a:r>
            <a:r>
              <a:rPr lang="hr-HR" sz="2400" dirty="0" err="1"/>
              <a:t>adipiscing</a:t>
            </a:r>
            <a:r>
              <a:rPr lang="hr-HR" sz="2400" dirty="0"/>
              <a:t> </a:t>
            </a:r>
            <a:r>
              <a:rPr lang="hr-HR" sz="2400" dirty="0" err="1"/>
              <a:t>elit</a:t>
            </a:r>
            <a:r>
              <a:rPr lang="hr-HR" sz="2400" dirty="0"/>
              <a:t>, </a:t>
            </a:r>
            <a:r>
              <a:rPr lang="hr-HR" sz="2400" dirty="0" err="1"/>
              <a:t>sed</a:t>
            </a:r>
            <a:r>
              <a:rPr lang="hr-HR" sz="2400" dirty="0"/>
              <a:t> do </a:t>
            </a:r>
            <a:r>
              <a:rPr lang="hr-HR" sz="2400" dirty="0" err="1"/>
              <a:t>eiusmod</a:t>
            </a:r>
            <a:r>
              <a:rPr lang="hr-HR" sz="2400" dirty="0"/>
              <a:t> </a:t>
            </a:r>
            <a:r>
              <a:rPr lang="hr-HR" sz="2400" dirty="0" err="1"/>
              <a:t>tempor</a:t>
            </a:r>
            <a:r>
              <a:rPr lang="hr-HR" sz="2400" dirty="0"/>
              <a:t> </a:t>
            </a:r>
            <a:r>
              <a:rPr lang="hr-HR" sz="2400" dirty="0" err="1"/>
              <a:t>incididunt</a:t>
            </a:r>
            <a:r>
              <a:rPr lang="hr-HR" sz="2400" dirty="0"/>
              <a:t> </a:t>
            </a:r>
            <a:r>
              <a:rPr lang="hr-HR" sz="2400" dirty="0" err="1"/>
              <a:t>ut</a:t>
            </a:r>
            <a:r>
              <a:rPr lang="hr-HR" sz="2400" dirty="0"/>
              <a:t> </a:t>
            </a:r>
            <a:r>
              <a:rPr lang="hr-HR" sz="2400" dirty="0" err="1"/>
              <a:t>labore</a:t>
            </a:r>
            <a:r>
              <a:rPr lang="hr-HR" sz="2400" dirty="0"/>
              <a:t> </a:t>
            </a:r>
            <a:r>
              <a:rPr lang="hr-HR" sz="2400" dirty="0" err="1"/>
              <a:t>et</a:t>
            </a:r>
            <a:r>
              <a:rPr lang="hr-HR" sz="2400" dirty="0"/>
              <a:t> </a:t>
            </a:r>
            <a:r>
              <a:rPr lang="hr-HR" sz="2400" dirty="0" err="1"/>
              <a:t>dolore</a:t>
            </a:r>
            <a:r>
              <a:rPr lang="hr-HR" sz="2400" dirty="0"/>
              <a:t> </a:t>
            </a:r>
            <a:r>
              <a:rPr lang="hr-HR" sz="2400" dirty="0" err="1"/>
              <a:t>magna</a:t>
            </a:r>
            <a:r>
              <a:rPr lang="hr-HR" sz="2400" dirty="0"/>
              <a:t> </a:t>
            </a:r>
            <a:r>
              <a:rPr lang="hr-HR" sz="2400" dirty="0" err="1"/>
              <a:t>aliqua</a:t>
            </a:r>
            <a:r>
              <a:rPr lang="hr-HR" sz="2400" dirty="0"/>
              <a:t>. </a:t>
            </a:r>
            <a:r>
              <a:rPr lang="hr-HR" sz="2400" dirty="0" err="1"/>
              <a:t>Ut</a:t>
            </a:r>
            <a:r>
              <a:rPr lang="hr-HR" sz="2400" dirty="0"/>
              <a:t> </a:t>
            </a:r>
            <a:r>
              <a:rPr lang="hr-HR" sz="2400" dirty="0" err="1"/>
              <a:t>enim</a:t>
            </a:r>
            <a:r>
              <a:rPr lang="hr-HR" sz="2400" dirty="0"/>
              <a:t> ad </a:t>
            </a:r>
            <a:r>
              <a:rPr lang="hr-HR" sz="2400" dirty="0" err="1"/>
              <a:t>minim</a:t>
            </a:r>
            <a:r>
              <a:rPr lang="hr-HR" sz="2400" dirty="0"/>
              <a:t> </a:t>
            </a:r>
            <a:r>
              <a:rPr lang="hr-HR" sz="2400" dirty="0" err="1"/>
              <a:t>veniam</a:t>
            </a:r>
            <a:r>
              <a:rPr lang="hr-HR" sz="2400" dirty="0"/>
              <a:t>, </a:t>
            </a:r>
            <a:r>
              <a:rPr lang="hr-HR" sz="2400" dirty="0" err="1"/>
              <a:t>quis</a:t>
            </a:r>
            <a:r>
              <a:rPr lang="hr-HR" sz="2400" dirty="0"/>
              <a:t> </a:t>
            </a:r>
            <a:r>
              <a:rPr lang="hr-HR" sz="2400" dirty="0" err="1"/>
              <a:t>nostrud</a:t>
            </a:r>
            <a:r>
              <a:rPr lang="hr-HR" sz="2400" dirty="0"/>
              <a:t> </a:t>
            </a:r>
            <a:r>
              <a:rPr lang="hr-HR" sz="2400" dirty="0" err="1"/>
              <a:t>exercitation</a:t>
            </a:r>
            <a:r>
              <a:rPr lang="hr-HR" sz="2400" dirty="0"/>
              <a:t> </a:t>
            </a:r>
            <a:r>
              <a:rPr lang="hr-HR" sz="2400" dirty="0" err="1"/>
              <a:t>ullamco</a:t>
            </a:r>
            <a:r>
              <a:rPr lang="hr-HR" sz="2400" dirty="0"/>
              <a:t> </a:t>
            </a:r>
            <a:r>
              <a:rPr lang="hr-HR" sz="2400" dirty="0" err="1"/>
              <a:t>laboris</a:t>
            </a:r>
            <a:r>
              <a:rPr lang="hr-HR" sz="2400" dirty="0"/>
              <a:t> nisi </a:t>
            </a:r>
            <a:r>
              <a:rPr lang="hr-HR" sz="2400" dirty="0" err="1"/>
              <a:t>ut</a:t>
            </a:r>
            <a:r>
              <a:rPr lang="hr-HR" sz="2400" dirty="0"/>
              <a:t> </a:t>
            </a:r>
            <a:r>
              <a:rPr lang="hr-HR" sz="2400" dirty="0" err="1"/>
              <a:t>aliquip</a:t>
            </a:r>
            <a:r>
              <a:rPr lang="hr-HR" sz="2400" dirty="0"/>
              <a:t> ex </a:t>
            </a:r>
            <a:r>
              <a:rPr lang="hr-HR" sz="2400" dirty="0" err="1"/>
              <a:t>ea</a:t>
            </a:r>
            <a:r>
              <a:rPr lang="hr-HR" sz="2400" dirty="0"/>
              <a:t> </a:t>
            </a:r>
            <a:r>
              <a:rPr lang="hr-HR" sz="2400" dirty="0" err="1"/>
              <a:t>commodo</a:t>
            </a:r>
            <a:r>
              <a:rPr lang="hr-HR" sz="2400" dirty="0"/>
              <a:t> </a:t>
            </a:r>
            <a:r>
              <a:rPr lang="hr-HR" sz="2400" dirty="0" err="1"/>
              <a:t>consequat</a:t>
            </a:r>
            <a:r>
              <a:rPr lang="hr-HR" sz="2400" dirty="0"/>
              <a:t>. </a:t>
            </a:r>
            <a:r>
              <a:rPr lang="hr-HR" sz="2400" dirty="0" err="1"/>
              <a:t>Duis</a:t>
            </a:r>
            <a:r>
              <a:rPr lang="hr-HR" sz="2400" dirty="0"/>
              <a:t> aute </a:t>
            </a:r>
            <a:r>
              <a:rPr lang="hr-HR" sz="2400" dirty="0" err="1"/>
              <a:t>irure</a:t>
            </a:r>
            <a:r>
              <a:rPr lang="hr-HR" sz="2400" dirty="0"/>
              <a:t> </a:t>
            </a:r>
            <a:r>
              <a:rPr lang="hr-HR" sz="2400" dirty="0" err="1"/>
              <a:t>dolor</a:t>
            </a:r>
            <a:r>
              <a:rPr lang="hr-HR" sz="2400" dirty="0"/>
              <a:t> </a:t>
            </a:r>
            <a:r>
              <a:rPr lang="hr-HR" sz="2400" dirty="0" err="1"/>
              <a:t>in</a:t>
            </a:r>
            <a:r>
              <a:rPr lang="hr-HR" sz="2400" dirty="0"/>
              <a:t> </a:t>
            </a:r>
            <a:r>
              <a:rPr lang="hr-HR" sz="2400" dirty="0" err="1"/>
              <a:t>reprehenderit</a:t>
            </a:r>
            <a:r>
              <a:rPr lang="hr-HR" sz="2400" dirty="0"/>
              <a:t> </a:t>
            </a:r>
            <a:r>
              <a:rPr lang="hr-HR" sz="2400" dirty="0" err="1"/>
              <a:t>in</a:t>
            </a:r>
            <a:r>
              <a:rPr lang="hr-HR" sz="2400" dirty="0"/>
              <a:t> </a:t>
            </a:r>
            <a:r>
              <a:rPr lang="hr-HR" sz="2400" dirty="0" err="1"/>
              <a:t>voluptate</a:t>
            </a:r>
            <a:r>
              <a:rPr lang="hr-HR" sz="2400" dirty="0"/>
              <a:t> velit </a:t>
            </a:r>
            <a:r>
              <a:rPr lang="hr-HR" sz="2400" dirty="0" err="1"/>
              <a:t>esse</a:t>
            </a:r>
            <a:r>
              <a:rPr lang="hr-HR" sz="2400" dirty="0"/>
              <a:t> </a:t>
            </a:r>
            <a:r>
              <a:rPr lang="hr-HR" sz="2400" dirty="0" err="1"/>
              <a:t>cillum</a:t>
            </a:r>
            <a:r>
              <a:rPr lang="hr-HR" sz="2400" dirty="0"/>
              <a:t> </a:t>
            </a:r>
            <a:r>
              <a:rPr lang="hr-HR" sz="2400" dirty="0" err="1"/>
              <a:t>dolore</a:t>
            </a:r>
            <a:r>
              <a:rPr lang="hr-HR" sz="2400" dirty="0"/>
              <a:t> </a:t>
            </a:r>
            <a:r>
              <a:rPr lang="hr-HR" sz="2400" dirty="0" err="1"/>
              <a:t>eu</a:t>
            </a:r>
            <a:r>
              <a:rPr lang="hr-HR" sz="2400" dirty="0"/>
              <a:t> </a:t>
            </a:r>
            <a:r>
              <a:rPr lang="hr-HR" sz="2400" dirty="0" err="1"/>
              <a:t>fugiat</a:t>
            </a:r>
            <a:r>
              <a:rPr lang="hr-HR" sz="2400" dirty="0"/>
              <a:t> </a:t>
            </a:r>
            <a:r>
              <a:rPr lang="hr-HR" sz="2400" dirty="0" err="1"/>
              <a:t>nulla</a:t>
            </a:r>
            <a:r>
              <a:rPr lang="hr-HR" sz="2400" dirty="0"/>
              <a:t> </a:t>
            </a:r>
            <a:r>
              <a:rPr lang="hr-HR" sz="2400" dirty="0" err="1"/>
              <a:t>pariatur</a:t>
            </a:r>
            <a:r>
              <a:rPr lang="hr-HR" sz="2400" dirty="0"/>
              <a:t>. </a:t>
            </a:r>
            <a:r>
              <a:rPr lang="hr-HR" sz="2400" dirty="0" err="1"/>
              <a:t>Excepteur</a:t>
            </a:r>
            <a:r>
              <a:rPr lang="hr-HR" sz="2400" dirty="0"/>
              <a:t> </a:t>
            </a:r>
            <a:r>
              <a:rPr lang="hr-HR" sz="2400" dirty="0" err="1"/>
              <a:t>sint</a:t>
            </a:r>
            <a:r>
              <a:rPr lang="hr-HR" sz="2400" dirty="0"/>
              <a:t> </a:t>
            </a:r>
            <a:r>
              <a:rPr lang="hr-HR" sz="2400" dirty="0" err="1"/>
              <a:t>occaecat</a:t>
            </a:r>
            <a:r>
              <a:rPr lang="hr-HR" sz="2400" dirty="0"/>
              <a:t> </a:t>
            </a:r>
            <a:r>
              <a:rPr lang="hr-HR" sz="2400" dirty="0" err="1"/>
              <a:t>cupidatat</a:t>
            </a:r>
            <a:r>
              <a:rPr lang="hr-HR" sz="2400" dirty="0"/>
              <a:t> </a:t>
            </a:r>
            <a:r>
              <a:rPr lang="hr-HR" sz="2400" dirty="0" err="1"/>
              <a:t>non</a:t>
            </a:r>
            <a:r>
              <a:rPr lang="hr-HR" sz="2400" dirty="0"/>
              <a:t> </a:t>
            </a:r>
            <a:r>
              <a:rPr lang="hr-HR" sz="2400" dirty="0" err="1"/>
              <a:t>proident</a:t>
            </a:r>
            <a:r>
              <a:rPr lang="hr-HR" sz="2400" dirty="0"/>
              <a:t>, </a:t>
            </a:r>
            <a:r>
              <a:rPr lang="hr-HR" sz="2400" dirty="0" err="1"/>
              <a:t>sunt</a:t>
            </a:r>
            <a:r>
              <a:rPr lang="hr-HR" sz="2400" dirty="0"/>
              <a:t> </a:t>
            </a:r>
            <a:r>
              <a:rPr lang="hr-HR" sz="2400" dirty="0" err="1"/>
              <a:t>in</a:t>
            </a:r>
            <a:r>
              <a:rPr lang="hr-HR" sz="2400" dirty="0"/>
              <a:t> </a:t>
            </a:r>
            <a:r>
              <a:rPr lang="hr-HR" sz="2400" dirty="0" err="1"/>
              <a:t>culpa</a:t>
            </a:r>
            <a:r>
              <a:rPr lang="hr-HR" sz="2400" dirty="0"/>
              <a:t> </a:t>
            </a:r>
            <a:r>
              <a:rPr lang="hr-HR" sz="2400" dirty="0" err="1"/>
              <a:t>qui</a:t>
            </a:r>
            <a:r>
              <a:rPr lang="hr-HR" sz="2400" dirty="0"/>
              <a:t> </a:t>
            </a:r>
            <a:r>
              <a:rPr lang="hr-HR" sz="2400" dirty="0" err="1"/>
              <a:t>officia</a:t>
            </a:r>
            <a:r>
              <a:rPr lang="hr-HR" sz="2400" dirty="0"/>
              <a:t> </a:t>
            </a:r>
            <a:r>
              <a:rPr lang="hr-HR" sz="2400" dirty="0" err="1"/>
              <a:t>deserunt</a:t>
            </a:r>
            <a:r>
              <a:rPr lang="hr-HR" sz="2400" dirty="0"/>
              <a:t> </a:t>
            </a:r>
            <a:r>
              <a:rPr lang="hr-HR" sz="2400" dirty="0" err="1"/>
              <a:t>mollit</a:t>
            </a:r>
            <a:r>
              <a:rPr lang="hr-HR" sz="2400" dirty="0"/>
              <a:t> </a:t>
            </a:r>
            <a:r>
              <a:rPr lang="hr-HR" sz="2400" dirty="0" err="1"/>
              <a:t>anim</a:t>
            </a:r>
            <a:r>
              <a:rPr lang="hr-HR" sz="2400" dirty="0"/>
              <a:t> </a:t>
            </a:r>
            <a:r>
              <a:rPr lang="hr-HR" sz="2400" dirty="0" err="1"/>
              <a:t>id</a:t>
            </a:r>
            <a:r>
              <a:rPr lang="hr-HR" sz="2400" dirty="0"/>
              <a:t> </a:t>
            </a:r>
            <a:r>
              <a:rPr lang="hr-HR" sz="2400" dirty="0" err="1"/>
              <a:t>est</a:t>
            </a:r>
            <a:r>
              <a:rPr lang="hr-HR" sz="2400" dirty="0"/>
              <a:t> </a:t>
            </a:r>
            <a:r>
              <a:rPr lang="hr-HR" sz="2400" dirty="0" err="1"/>
              <a:t>laborum</a:t>
            </a:r>
            <a:r>
              <a:rPr lang="hr-HR" sz="2400" dirty="0"/>
              <a:t>.</a:t>
            </a:r>
            <a:endParaRPr lang="en-US" sz="2400" dirty="0"/>
          </a:p>
          <a:p>
            <a:pPr algn="just"/>
            <a:endParaRPr lang="en-US" sz="2400" dirty="0"/>
          </a:p>
          <a:p>
            <a:pPr algn="just"/>
            <a:r>
              <a:rPr lang="hr-HR" sz="2400" dirty="0" err="1"/>
              <a:t>Sed</a:t>
            </a:r>
            <a:r>
              <a:rPr lang="hr-HR" sz="2400" dirty="0"/>
              <a:t> </a:t>
            </a:r>
            <a:r>
              <a:rPr lang="hr-HR" sz="2400" dirty="0" err="1"/>
              <a:t>ut</a:t>
            </a:r>
            <a:r>
              <a:rPr lang="hr-HR" sz="2400" dirty="0"/>
              <a:t> </a:t>
            </a:r>
            <a:r>
              <a:rPr lang="hr-HR" sz="2400" dirty="0" err="1"/>
              <a:t>perspiciatis</a:t>
            </a:r>
            <a:r>
              <a:rPr lang="hr-HR" sz="2400" dirty="0"/>
              <a:t> </a:t>
            </a:r>
            <a:r>
              <a:rPr lang="hr-HR" sz="2400" dirty="0" err="1"/>
              <a:t>unde</a:t>
            </a:r>
            <a:r>
              <a:rPr lang="hr-HR" sz="2400" dirty="0"/>
              <a:t> </a:t>
            </a:r>
            <a:r>
              <a:rPr lang="hr-HR" sz="2400" dirty="0" err="1"/>
              <a:t>omnis</a:t>
            </a:r>
            <a:r>
              <a:rPr lang="hr-HR" sz="2400" dirty="0"/>
              <a:t> iste </a:t>
            </a:r>
            <a:r>
              <a:rPr lang="hr-HR" sz="2400" dirty="0" err="1"/>
              <a:t>natus</a:t>
            </a:r>
            <a:r>
              <a:rPr lang="hr-HR" sz="2400" dirty="0"/>
              <a:t> </a:t>
            </a:r>
            <a:r>
              <a:rPr lang="hr-HR" sz="2400" dirty="0" err="1"/>
              <a:t>error</a:t>
            </a:r>
            <a:r>
              <a:rPr lang="hr-HR" sz="2400" dirty="0"/>
              <a:t> sit </a:t>
            </a:r>
            <a:r>
              <a:rPr lang="hr-HR" sz="2400" dirty="0" err="1"/>
              <a:t>voluptatem</a:t>
            </a:r>
            <a:r>
              <a:rPr lang="hr-HR" sz="2400" dirty="0"/>
              <a:t> </a:t>
            </a:r>
            <a:r>
              <a:rPr lang="hr-HR" sz="2400" dirty="0" err="1"/>
              <a:t>accusantium</a:t>
            </a:r>
            <a:r>
              <a:rPr lang="hr-HR" sz="2400" dirty="0"/>
              <a:t> </a:t>
            </a:r>
            <a:r>
              <a:rPr lang="hr-HR" sz="2400" dirty="0" err="1"/>
              <a:t>doloremque</a:t>
            </a:r>
            <a:r>
              <a:rPr lang="hr-HR" sz="2400" dirty="0"/>
              <a:t> </a:t>
            </a:r>
            <a:r>
              <a:rPr lang="hr-HR" sz="2400" dirty="0" err="1"/>
              <a:t>laudantium</a:t>
            </a:r>
            <a:r>
              <a:rPr lang="hr-HR" sz="2400" dirty="0"/>
              <a:t>, </a:t>
            </a:r>
            <a:r>
              <a:rPr lang="hr-HR" sz="2400" dirty="0" err="1"/>
              <a:t>totam</a:t>
            </a:r>
            <a:r>
              <a:rPr lang="hr-HR" sz="2400" dirty="0"/>
              <a:t> </a:t>
            </a:r>
            <a:r>
              <a:rPr lang="hr-HR" sz="2400" dirty="0" err="1"/>
              <a:t>rem</a:t>
            </a:r>
            <a:r>
              <a:rPr lang="hr-HR" sz="2400" dirty="0"/>
              <a:t> </a:t>
            </a:r>
            <a:r>
              <a:rPr lang="hr-HR" sz="2400" dirty="0" err="1"/>
              <a:t>aperiam</a:t>
            </a:r>
            <a:r>
              <a:rPr lang="hr-HR" sz="2400" dirty="0"/>
              <a:t>, </a:t>
            </a:r>
            <a:r>
              <a:rPr lang="hr-HR" sz="2400" dirty="0" err="1"/>
              <a:t>eaque</a:t>
            </a:r>
            <a:r>
              <a:rPr lang="hr-HR" sz="2400" dirty="0"/>
              <a:t> </a:t>
            </a:r>
            <a:r>
              <a:rPr lang="hr-HR" sz="2400" dirty="0" err="1"/>
              <a:t>ipsa</a:t>
            </a:r>
            <a:r>
              <a:rPr lang="hr-HR" sz="2400" dirty="0"/>
              <a:t> </a:t>
            </a:r>
            <a:r>
              <a:rPr lang="hr-HR" sz="2400" dirty="0" err="1"/>
              <a:t>quae</a:t>
            </a:r>
            <a:r>
              <a:rPr lang="hr-HR" sz="2400" dirty="0"/>
              <a:t> </a:t>
            </a:r>
            <a:r>
              <a:rPr lang="hr-HR" sz="2400" dirty="0" err="1"/>
              <a:t>ab</a:t>
            </a:r>
            <a:r>
              <a:rPr lang="hr-HR" sz="2400" dirty="0"/>
              <a:t> </a:t>
            </a:r>
            <a:r>
              <a:rPr lang="hr-HR" sz="2400" dirty="0" err="1"/>
              <a:t>illo</a:t>
            </a:r>
            <a:r>
              <a:rPr lang="hr-HR" sz="2400" dirty="0"/>
              <a:t> </a:t>
            </a:r>
            <a:r>
              <a:rPr lang="hr-HR" sz="2400" dirty="0" err="1"/>
              <a:t>inventore</a:t>
            </a:r>
            <a:r>
              <a:rPr lang="hr-HR" sz="2400" dirty="0"/>
              <a:t> </a:t>
            </a:r>
            <a:r>
              <a:rPr lang="hr-HR" sz="2400" dirty="0" err="1"/>
              <a:t>veritatis</a:t>
            </a:r>
            <a:r>
              <a:rPr lang="hr-HR" sz="2400" dirty="0"/>
              <a:t> </a:t>
            </a:r>
            <a:r>
              <a:rPr lang="hr-HR" sz="2400" dirty="0" err="1"/>
              <a:t>et</a:t>
            </a:r>
            <a:r>
              <a:rPr lang="hr-HR" sz="2400" dirty="0"/>
              <a:t> </a:t>
            </a:r>
            <a:r>
              <a:rPr lang="hr-HR" sz="2400" dirty="0" err="1"/>
              <a:t>quasi</a:t>
            </a:r>
            <a:r>
              <a:rPr lang="hr-HR" sz="2400" dirty="0"/>
              <a:t> </a:t>
            </a:r>
            <a:r>
              <a:rPr lang="hr-HR" sz="2400" dirty="0" err="1"/>
              <a:t>architecto</a:t>
            </a:r>
            <a:r>
              <a:rPr lang="hr-HR" sz="2400" dirty="0"/>
              <a:t> </a:t>
            </a:r>
            <a:r>
              <a:rPr lang="hr-HR" sz="2400" dirty="0" err="1"/>
              <a:t>beatae</a:t>
            </a:r>
            <a:r>
              <a:rPr lang="hr-HR" sz="2400" dirty="0"/>
              <a:t> vitae </a:t>
            </a:r>
            <a:r>
              <a:rPr lang="hr-HR" sz="2400" dirty="0" err="1"/>
              <a:t>dicta</a:t>
            </a:r>
            <a:r>
              <a:rPr lang="hr-HR" sz="2400" dirty="0"/>
              <a:t> </a:t>
            </a:r>
            <a:r>
              <a:rPr lang="hr-HR" sz="2400" dirty="0" err="1"/>
              <a:t>sunt</a:t>
            </a:r>
            <a:r>
              <a:rPr lang="hr-HR" sz="2400" dirty="0"/>
              <a:t> </a:t>
            </a:r>
            <a:r>
              <a:rPr lang="hr-HR" sz="2400" dirty="0" err="1"/>
              <a:t>explicabo</a:t>
            </a:r>
            <a:r>
              <a:rPr lang="hr-HR" sz="2400" dirty="0"/>
              <a:t>. Nemo </a:t>
            </a:r>
            <a:r>
              <a:rPr lang="hr-HR" sz="2400" dirty="0" err="1"/>
              <a:t>enim</a:t>
            </a:r>
            <a:r>
              <a:rPr lang="hr-HR" sz="2400" dirty="0"/>
              <a:t> </a:t>
            </a:r>
            <a:r>
              <a:rPr lang="hr-HR" sz="2400" dirty="0" err="1"/>
              <a:t>ipsam</a:t>
            </a:r>
            <a:r>
              <a:rPr lang="hr-HR" sz="2400" dirty="0"/>
              <a:t> </a:t>
            </a:r>
            <a:r>
              <a:rPr lang="hr-HR" sz="2400" dirty="0" err="1"/>
              <a:t>voluptatem</a:t>
            </a:r>
            <a:r>
              <a:rPr lang="hr-HR" sz="2400" dirty="0"/>
              <a:t> </a:t>
            </a:r>
            <a:r>
              <a:rPr lang="hr-HR" sz="2400" dirty="0" err="1"/>
              <a:t>quia</a:t>
            </a:r>
            <a:r>
              <a:rPr lang="hr-HR" sz="2400" dirty="0"/>
              <a:t> </a:t>
            </a:r>
            <a:r>
              <a:rPr lang="hr-HR" sz="2400" dirty="0" err="1"/>
              <a:t>voluptas</a:t>
            </a:r>
            <a:r>
              <a:rPr lang="hr-HR" sz="2400" dirty="0"/>
              <a:t> sit </a:t>
            </a:r>
            <a:r>
              <a:rPr lang="hr-HR" sz="2400" dirty="0" err="1"/>
              <a:t>aspernatur</a:t>
            </a:r>
            <a:r>
              <a:rPr lang="hr-HR" sz="2400" dirty="0"/>
              <a:t> aut </a:t>
            </a:r>
            <a:r>
              <a:rPr lang="hr-HR" sz="2400" dirty="0" err="1"/>
              <a:t>odit</a:t>
            </a:r>
            <a:r>
              <a:rPr lang="hr-HR" sz="2400" dirty="0"/>
              <a:t> aut </a:t>
            </a:r>
            <a:r>
              <a:rPr lang="hr-HR" sz="2400" dirty="0" err="1"/>
              <a:t>fugit</a:t>
            </a:r>
            <a:r>
              <a:rPr lang="hr-HR" sz="2400" dirty="0"/>
              <a:t>, </a:t>
            </a:r>
            <a:r>
              <a:rPr lang="hr-HR" sz="2400" dirty="0" err="1"/>
              <a:t>sed</a:t>
            </a:r>
            <a:r>
              <a:rPr lang="hr-HR" sz="2400" dirty="0"/>
              <a:t> </a:t>
            </a:r>
            <a:r>
              <a:rPr lang="hr-HR" sz="2400" dirty="0" err="1"/>
              <a:t>quia</a:t>
            </a:r>
            <a:r>
              <a:rPr lang="hr-HR" sz="2400" dirty="0"/>
              <a:t> </a:t>
            </a:r>
            <a:r>
              <a:rPr lang="hr-HR" sz="2400" dirty="0" err="1"/>
              <a:t>consequuntur</a:t>
            </a:r>
            <a:r>
              <a:rPr lang="hr-HR" sz="2400" dirty="0"/>
              <a:t> </a:t>
            </a:r>
            <a:r>
              <a:rPr lang="hr-HR" sz="2400" dirty="0" err="1"/>
              <a:t>magni</a:t>
            </a:r>
            <a:r>
              <a:rPr lang="hr-HR" sz="2400" dirty="0"/>
              <a:t> </a:t>
            </a:r>
            <a:r>
              <a:rPr lang="hr-HR" sz="2400" dirty="0" err="1"/>
              <a:t>dolores</a:t>
            </a:r>
            <a:r>
              <a:rPr lang="hr-HR" sz="2400" dirty="0"/>
              <a:t> </a:t>
            </a:r>
            <a:r>
              <a:rPr lang="hr-HR" sz="2400" dirty="0" err="1"/>
              <a:t>eos</a:t>
            </a:r>
            <a:r>
              <a:rPr lang="hr-HR" sz="2400" dirty="0"/>
              <a:t> </a:t>
            </a:r>
            <a:r>
              <a:rPr lang="hr-HR" sz="2400" dirty="0" err="1"/>
              <a:t>qui</a:t>
            </a:r>
            <a:r>
              <a:rPr lang="hr-HR" sz="2400" dirty="0"/>
              <a:t> </a:t>
            </a:r>
            <a:r>
              <a:rPr lang="hr-HR" sz="2400" dirty="0" err="1"/>
              <a:t>ratione</a:t>
            </a:r>
            <a:r>
              <a:rPr lang="hr-HR" sz="2400" dirty="0"/>
              <a:t> </a:t>
            </a:r>
            <a:r>
              <a:rPr lang="hr-HR" sz="2400" dirty="0" err="1"/>
              <a:t>voluptatem</a:t>
            </a:r>
            <a:r>
              <a:rPr lang="hr-HR" sz="2400" dirty="0"/>
              <a:t> </a:t>
            </a:r>
            <a:r>
              <a:rPr lang="hr-HR" sz="2400" dirty="0" err="1"/>
              <a:t>sequi</a:t>
            </a:r>
            <a:r>
              <a:rPr lang="hr-HR" sz="2400" dirty="0"/>
              <a:t> </a:t>
            </a:r>
            <a:r>
              <a:rPr lang="hr-HR" sz="2400" dirty="0" err="1"/>
              <a:t>nesciunt</a:t>
            </a:r>
            <a:r>
              <a:rPr lang="hr-HR" sz="2400" dirty="0"/>
              <a:t>. </a:t>
            </a:r>
            <a:r>
              <a:rPr lang="hr-HR" sz="2400" dirty="0" err="1"/>
              <a:t>Neque</a:t>
            </a:r>
            <a:r>
              <a:rPr lang="hr-HR" sz="2400" dirty="0"/>
              <a:t> </a:t>
            </a:r>
            <a:r>
              <a:rPr lang="hr-HR" sz="2400" dirty="0" err="1"/>
              <a:t>porro</a:t>
            </a:r>
            <a:r>
              <a:rPr lang="hr-HR" sz="2400" dirty="0"/>
              <a:t> </a:t>
            </a:r>
            <a:r>
              <a:rPr lang="hr-HR" sz="2400" dirty="0" err="1"/>
              <a:t>quisquam</a:t>
            </a:r>
            <a:r>
              <a:rPr lang="hr-HR" sz="2400" dirty="0"/>
              <a:t> </a:t>
            </a:r>
            <a:r>
              <a:rPr lang="hr-HR" sz="2400" dirty="0" err="1"/>
              <a:t>est</a:t>
            </a:r>
            <a:r>
              <a:rPr lang="hr-HR" sz="2400" dirty="0"/>
              <a:t>, </a:t>
            </a:r>
            <a:r>
              <a:rPr lang="hr-HR" sz="2400" dirty="0" err="1"/>
              <a:t>qui</a:t>
            </a:r>
            <a:r>
              <a:rPr lang="hr-HR" sz="2400" dirty="0"/>
              <a:t> </a:t>
            </a:r>
            <a:r>
              <a:rPr lang="hr-HR" sz="2400" dirty="0" err="1"/>
              <a:t>dolorem</a:t>
            </a:r>
            <a:r>
              <a:rPr lang="hr-HR" sz="2400" dirty="0"/>
              <a:t> </a:t>
            </a:r>
            <a:r>
              <a:rPr lang="hr-HR" sz="2400" dirty="0" err="1"/>
              <a:t>ipsum</a:t>
            </a:r>
            <a:r>
              <a:rPr lang="hr-HR" sz="2400" dirty="0"/>
              <a:t> </a:t>
            </a:r>
            <a:r>
              <a:rPr lang="hr-HR" sz="2400" dirty="0" err="1"/>
              <a:t>quia</a:t>
            </a:r>
            <a:r>
              <a:rPr lang="hr-HR" sz="2400" dirty="0"/>
              <a:t> </a:t>
            </a:r>
            <a:r>
              <a:rPr lang="hr-HR" sz="2400" dirty="0" err="1"/>
              <a:t>dolor</a:t>
            </a:r>
            <a:r>
              <a:rPr lang="hr-HR" sz="2400" dirty="0"/>
              <a:t> sit </a:t>
            </a:r>
            <a:r>
              <a:rPr lang="hr-HR" sz="2400" dirty="0" err="1"/>
              <a:t>amet</a:t>
            </a:r>
            <a:r>
              <a:rPr lang="hr-HR" sz="2400" dirty="0"/>
              <a:t>, </a:t>
            </a:r>
            <a:r>
              <a:rPr lang="hr-HR" sz="2400" dirty="0" err="1"/>
              <a:t>consectetur</a:t>
            </a:r>
            <a:r>
              <a:rPr lang="hr-HR" sz="2400" dirty="0"/>
              <a:t>, </a:t>
            </a:r>
            <a:r>
              <a:rPr lang="hr-HR" sz="2400" dirty="0" err="1"/>
              <a:t>adipisci</a:t>
            </a:r>
            <a:r>
              <a:rPr lang="hr-HR" sz="2400" dirty="0"/>
              <a:t> velit, </a:t>
            </a:r>
            <a:r>
              <a:rPr lang="hr-HR" sz="2400" dirty="0" err="1"/>
              <a:t>sed</a:t>
            </a:r>
            <a:r>
              <a:rPr lang="hr-HR" sz="2400" dirty="0"/>
              <a:t> </a:t>
            </a:r>
            <a:r>
              <a:rPr lang="hr-HR" sz="2400" dirty="0" err="1"/>
              <a:t>quia</a:t>
            </a:r>
            <a:r>
              <a:rPr lang="hr-HR" sz="2400" dirty="0"/>
              <a:t> </a:t>
            </a:r>
            <a:r>
              <a:rPr lang="hr-HR" sz="2400" dirty="0" err="1"/>
              <a:t>non</a:t>
            </a:r>
            <a:r>
              <a:rPr lang="hr-HR" sz="2400" dirty="0"/>
              <a:t> </a:t>
            </a:r>
            <a:r>
              <a:rPr lang="hr-HR" sz="2400" dirty="0" err="1"/>
              <a:t>numquam</a:t>
            </a:r>
            <a:r>
              <a:rPr lang="hr-HR" sz="2400" dirty="0"/>
              <a:t> </a:t>
            </a:r>
            <a:r>
              <a:rPr lang="hr-HR" sz="2400" dirty="0" err="1"/>
              <a:t>eius</a:t>
            </a:r>
            <a:r>
              <a:rPr lang="hr-HR" sz="2400" dirty="0"/>
              <a:t> modi </a:t>
            </a:r>
            <a:r>
              <a:rPr lang="hr-HR" sz="2400" dirty="0" err="1"/>
              <a:t>tempora</a:t>
            </a:r>
            <a:r>
              <a:rPr lang="hr-HR" sz="2400" dirty="0"/>
              <a:t> </a:t>
            </a:r>
            <a:r>
              <a:rPr lang="hr-HR" sz="2400" dirty="0" err="1"/>
              <a:t>incidunt</a:t>
            </a:r>
            <a:r>
              <a:rPr lang="hr-HR" sz="2400" dirty="0"/>
              <a:t> </a:t>
            </a:r>
            <a:r>
              <a:rPr lang="hr-HR" sz="2400" dirty="0" err="1"/>
              <a:t>ut</a:t>
            </a:r>
            <a:r>
              <a:rPr lang="hr-HR" sz="2400" dirty="0"/>
              <a:t> </a:t>
            </a:r>
            <a:r>
              <a:rPr lang="hr-HR" sz="2400" dirty="0" err="1"/>
              <a:t>labore</a:t>
            </a:r>
            <a:r>
              <a:rPr lang="hr-HR" sz="2400" dirty="0"/>
              <a:t> </a:t>
            </a:r>
            <a:r>
              <a:rPr lang="hr-HR" sz="2400" dirty="0" err="1"/>
              <a:t>et</a:t>
            </a:r>
            <a:r>
              <a:rPr lang="hr-HR" sz="2400" dirty="0"/>
              <a:t> </a:t>
            </a:r>
            <a:r>
              <a:rPr lang="hr-HR" sz="2400" dirty="0" err="1"/>
              <a:t>dolore</a:t>
            </a:r>
            <a:r>
              <a:rPr lang="hr-HR" sz="2400" dirty="0"/>
              <a:t> </a:t>
            </a:r>
            <a:r>
              <a:rPr lang="hr-HR" sz="2400" dirty="0" err="1"/>
              <a:t>magnam</a:t>
            </a:r>
            <a:r>
              <a:rPr lang="hr-HR" sz="2400" dirty="0"/>
              <a:t> </a:t>
            </a:r>
            <a:r>
              <a:rPr lang="hr-HR" sz="2400" dirty="0" err="1"/>
              <a:t>aliquam</a:t>
            </a:r>
            <a:r>
              <a:rPr lang="hr-HR" sz="2400" dirty="0"/>
              <a:t> </a:t>
            </a:r>
            <a:r>
              <a:rPr lang="hr-HR" sz="2400" dirty="0" err="1"/>
              <a:t>quaerat</a:t>
            </a:r>
            <a:r>
              <a:rPr lang="hr-HR" sz="2400" dirty="0"/>
              <a:t> </a:t>
            </a:r>
            <a:r>
              <a:rPr lang="hr-HR" sz="2400" dirty="0" err="1"/>
              <a:t>voluptatem</a:t>
            </a:r>
            <a:r>
              <a:rPr lang="hr-HR" sz="2400" dirty="0"/>
              <a:t>. </a:t>
            </a:r>
            <a:r>
              <a:rPr lang="hr-HR" sz="2400" dirty="0" err="1"/>
              <a:t>Ut</a:t>
            </a:r>
            <a:r>
              <a:rPr lang="hr-HR" sz="2400" dirty="0"/>
              <a:t> </a:t>
            </a:r>
            <a:r>
              <a:rPr lang="hr-HR" sz="2400" dirty="0" err="1"/>
              <a:t>enim</a:t>
            </a:r>
            <a:r>
              <a:rPr lang="hr-HR" sz="2400" dirty="0"/>
              <a:t> ad </a:t>
            </a:r>
            <a:r>
              <a:rPr lang="hr-HR" sz="2400" dirty="0" err="1"/>
              <a:t>minima</a:t>
            </a:r>
            <a:r>
              <a:rPr lang="hr-HR" sz="2400" dirty="0"/>
              <a:t> </a:t>
            </a:r>
            <a:r>
              <a:rPr lang="hr-HR" sz="2400" dirty="0" err="1"/>
              <a:t>veniam</a:t>
            </a:r>
            <a:r>
              <a:rPr lang="hr-HR" sz="2400" dirty="0"/>
              <a:t>, </a:t>
            </a:r>
            <a:r>
              <a:rPr lang="hr-HR" sz="2400" dirty="0" err="1"/>
              <a:t>quis</a:t>
            </a:r>
            <a:r>
              <a:rPr lang="hr-HR" sz="2400" dirty="0"/>
              <a:t> </a:t>
            </a:r>
            <a:r>
              <a:rPr lang="hr-HR" sz="2400" dirty="0" err="1"/>
              <a:t>nostrum</a:t>
            </a:r>
            <a:r>
              <a:rPr lang="hr-HR" sz="2400" dirty="0"/>
              <a:t> </a:t>
            </a:r>
            <a:r>
              <a:rPr lang="hr-HR" sz="2400" dirty="0" err="1"/>
              <a:t>exercitationem</a:t>
            </a:r>
            <a:r>
              <a:rPr lang="hr-HR" sz="2400" dirty="0"/>
              <a:t> </a:t>
            </a:r>
            <a:r>
              <a:rPr lang="hr-HR" sz="2400" dirty="0" err="1"/>
              <a:t>ullam</a:t>
            </a:r>
            <a:r>
              <a:rPr lang="hr-HR" sz="2400" dirty="0"/>
              <a:t> </a:t>
            </a:r>
            <a:r>
              <a:rPr lang="hr-HR" sz="2400" dirty="0" err="1"/>
              <a:t>corporis</a:t>
            </a:r>
            <a:r>
              <a:rPr lang="hr-HR" sz="2400" dirty="0"/>
              <a:t> </a:t>
            </a:r>
            <a:r>
              <a:rPr lang="hr-HR" sz="2400" dirty="0" err="1"/>
              <a:t>suscipit</a:t>
            </a:r>
            <a:r>
              <a:rPr lang="hr-HR" sz="2400" dirty="0"/>
              <a:t> </a:t>
            </a:r>
            <a:r>
              <a:rPr lang="hr-HR" sz="2400" dirty="0" err="1"/>
              <a:t>laboriosam</a:t>
            </a:r>
            <a:r>
              <a:rPr lang="hr-HR" sz="2400" dirty="0"/>
              <a:t>, nisi </a:t>
            </a:r>
            <a:r>
              <a:rPr lang="hr-HR" sz="2400" dirty="0" err="1"/>
              <a:t>ut</a:t>
            </a:r>
            <a:r>
              <a:rPr lang="hr-HR" sz="2400" dirty="0"/>
              <a:t> </a:t>
            </a:r>
            <a:r>
              <a:rPr lang="hr-HR" sz="2400" dirty="0" err="1"/>
              <a:t>aliquid</a:t>
            </a:r>
            <a:r>
              <a:rPr lang="hr-HR" sz="2400" dirty="0"/>
              <a:t> ex </a:t>
            </a:r>
            <a:r>
              <a:rPr lang="hr-HR" sz="2400" dirty="0" err="1"/>
              <a:t>ea</a:t>
            </a:r>
            <a:r>
              <a:rPr lang="hr-HR" sz="2400" dirty="0"/>
              <a:t> </a:t>
            </a:r>
            <a:r>
              <a:rPr lang="hr-HR" sz="2400" dirty="0" err="1"/>
              <a:t>commodi</a:t>
            </a:r>
            <a:r>
              <a:rPr lang="hr-HR" sz="2400" dirty="0"/>
              <a:t> </a:t>
            </a:r>
            <a:r>
              <a:rPr lang="hr-HR" sz="2400" dirty="0" err="1"/>
              <a:t>consequatur</a:t>
            </a:r>
            <a:r>
              <a:rPr lang="hr-HR" sz="2400" dirty="0"/>
              <a:t>? </a:t>
            </a:r>
            <a:r>
              <a:rPr lang="hr-HR" sz="2400" dirty="0" err="1"/>
              <a:t>Quis</a:t>
            </a:r>
            <a:r>
              <a:rPr lang="hr-HR" sz="2400" dirty="0"/>
              <a:t> </a:t>
            </a:r>
            <a:r>
              <a:rPr lang="hr-HR" sz="2400" dirty="0" err="1"/>
              <a:t>autem</a:t>
            </a:r>
            <a:r>
              <a:rPr lang="hr-HR" sz="2400" dirty="0"/>
              <a:t> </a:t>
            </a:r>
            <a:r>
              <a:rPr lang="hr-HR" sz="2400" dirty="0" err="1"/>
              <a:t>vel</a:t>
            </a:r>
            <a:r>
              <a:rPr lang="hr-HR" sz="2400" dirty="0"/>
              <a:t> </a:t>
            </a:r>
            <a:r>
              <a:rPr lang="hr-HR" sz="2400" dirty="0" err="1"/>
              <a:t>eum</a:t>
            </a:r>
            <a:r>
              <a:rPr lang="hr-HR" sz="2400" dirty="0"/>
              <a:t> iure </a:t>
            </a:r>
            <a:r>
              <a:rPr lang="hr-HR" sz="2400" dirty="0" err="1"/>
              <a:t>reprehenderit</a:t>
            </a:r>
            <a:r>
              <a:rPr lang="hr-HR" sz="2400" dirty="0"/>
              <a:t> </a:t>
            </a:r>
            <a:r>
              <a:rPr lang="hr-HR" sz="2400" dirty="0" err="1"/>
              <a:t>qui</a:t>
            </a:r>
            <a:r>
              <a:rPr lang="hr-HR" sz="2400" dirty="0"/>
              <a:t> </a:t>
            </a:r>
            <a:r>
              <a:rPr lang="hr-HR" sz="2400" dirty="0" err="1"/>
              <a:t>in</a:t>
            </a:r>
            <a:r>
              <a:rPr lang="hr-HR" sz="2400" dirty="0"/>
              <a:t> </a:t>
            </a:r>
            <a:r>
              <a:rPr lang="hr-HR" sz="2400" dirty="0" err="1"/>
              <a:t>ea</a:t>
            </a:r>
            <a:r>
              <a:rPr lang="hr-HR" sz="2400" dirty="0"/>
              <a:t> </a:t>
            </a:r>
            <a:r>
              <a:rPr lang="hr-HR" sz="2400" dirty="0" err="1"/>
              <a:t>voluptate</a:t>
            </a:r>
            <a:r>
              <a:rPr lang="hr-HR" sz="2400" dirty="0"/>
              <a:t> velit </a:t>
            </a:r>
            <a:r>
              <a:rPr lang="hr-HR" sz="2400" dirty="0" err="1"/>
              <a:t>esse</a:t>
            </a:r>
            <a:r>
              <a:rPr lang="hr-HR" sz="2400" dirty="0"/>
              <a:t> </a:t>
            </a:r>
            <a:r>
              <a:rPr lang="hr-HR" sz="2400" dirty="0" err="1"/>
              <a:t>quam</a:t>
            </a:r>
            <a:r>
              <a:rPr lang="hr-HR" sz="2400" dirty="0"/>
              <a:t> </a:t>
            </a:r>
            <a:r>
              <a:rPr lang="hr-HR" sz="2400" dirty="0" err="1"/>
              <a:t>nihil</a:t>
            </a:r>
            <a:r>
              <a:rPr lang="hr-HR" sz="2400" dirty="0"/>
              <a:t> </a:t>
            </a:r>
            <a:r>
              <a:rPr lang="hr-HR" sz="2400" dirty="0" err="1"/>
              <a:t>molestiae</a:t>
            </a:r>
            <a:r>
              <a:rPr lang="hr-HR" sz="2400" dirty="0"/>
              <a:t> </a:t>
            </a:r>
            <a:r>
              <a:rPr lang="hr-HR" sz="2400" dirty="0" err="1"/>
              <a:t>consequatur</a:t>
            </a:r>
            <a:r>
              <a:rPr lang="hr-HR" sz="2400" dirty="0"/>
              <a:t>, </a:t>
            </a:r>
            <a:r>
              <a:rPr lang="hr-HR" sz="2400" dirty="0" err="1"/>
              <a:t>vel</a:t>
            </a:r>
            <a:r>
              <a:rPr lang="hr-HR" sz="2400" dirty="0"/>
              <a:t> </a:t>
            </a:r>
            <a:r>
              <a:rPr lang="hr-HR" sz="2400" dirty="0" err="1"/>
              <a:t>illum</a:t>
            </a:r>
            <a:r>
              <a:rPr lang="hr-HR" sz="2400" dirty="0"/>
              <a:t> </a:t>
            </a:r>
            <a:r>
              <a:rPr lang="hr-HR" sz="2400" dirty="0" err="1"/>
              <a:t>qui</a:t>
            </a:r>
            <a:r>
              <a:rPr lang="hr-HR" sz="2400" dirty="0"/>
              <a:t> </a:t>
            </a:r>
            <a:r>
              <a:rPr lang="hr-HR" sz="2400" dirty="0" err="1"/>
              <a:t>dolorem</a:t>
            </a:r>
            <a:r>
              <a:rPr lang="hr-HR" sz="2400" dirty="0"/>
              <a:t> </a:t>
            </a:r>
            <a:r>
              <a:rPr lang="hr-HR" sz="2400" dirty="0" err="1"/>
              <a:t>eum</a:t>
            </a:r>
            <a:r>
              <a:rPr lang="hr-HR" sz="2400" dirty="0"/>
              <a:t> </a:t>
            </a:r>
            <a:r>
              <a:rPr lang="hr-HR" sz="2400" dirty="0" err="1"/>
              <a:t>fugiat</a:t>
            </a:r>
            <a:r>
              <a:rPr lang="hr-HR" sz="2400" dirty="0"/>
              <a:t> quo </a:t>
            </a:r>
            <a:r>
              <a:rPr lang="hr-HR" sz="2400" dirty="0" err="1"/>
              <a:t>voluptas</a:t>
            </a:r>
            <a:r>
              <a:rPr lang="hr-HR" sz="2400" dirty="0"/>
              <a:t> </a:t>
            </a:r>
            <a:r>
              <a:rPr lang="hr-HR" sz="2400" dirty="0" err="1"/>
              <a:t>nulla</a:t>
            </a:r>
            <a:r>
              <a:rPr lang="hr-HR" sz="2400" dirty="0"/>
              <a:t> </a:t>
            </a:r>
            <a:r>
              <a:rPr lang="hr-HR" sz="2400" dirty="0" err="1"/>
              <a:t>pariatur</a:t>
            </a:r>
            <a:r>
              <a:rPr lang="hr-HR" sz="2400" dirty="0"/>
              <a:t>?</a:t>
            </a:r>
            <a:endParaRPr lang="en-US" sz="2400" dirty="0"/>
          </a:p>
          <a:p>
            <a:pPr algn="just"/>
            <a:endParaRPr lang="en-US" sz="2400" dirty="0"/>
          </a:p>
          <a:p>
            <a:pPr algn="just"/>
            <a:r>
              <a:rPr lang="hr-HR" sz="2400" dirty="0"/>
              <a:t>At </a:t>
            </a:r>
            <a:r>
              <a:rPr lang="hr-HR" sz="2400" dirty="0" err="1"/>
              <a:t>vero</a:t>
            </a:r>
            <a:r>
              <a:rPr lang="hr-HR" sz="2400" dirty="0"/>
              <a:t> </a:t>
            </a:r>
            <a:r>
              <a:rPr lang="hr-HR" sz="2400" dirty="0" err="1"/>
              <a:t>eos</a:t>
            </a:r>
            <a:r>
              <a:rPr lang="hr-HR" sz="2400" dirty="0"/>
              <a:t> </a:t>
            </a:r>
            <a:r>
              <a:rPr lang="hr-HR" sz="2400" dirty="0" err="1"/>
              <a:t>et</a:t>
            </a:r>
            <a:r>
              <a:rPr lang="hr-HR" sz="2400" dirty="0"/>
              <a:t> </a:t>
            </a:r>
            <a:r>
              <a:rPr lang="hr-HR" sz="2400" dirty="0" err="1"/>
              <a:t>accusamus</a:t>
            </a:r>
            <a:r>
              <a:rPr lang="hr-HR" sz="2400" dirty="0"/>
              <a:t> </a:t>
            </a:r>
            <a:r>
              <a:rPr lang="hr-HR" sz="2400" dirty="0" err="1"/>
              <a:t>et</a:t>
            </a:r>
            <a:r>
              <a:rPr lang="hr-HR" sz="2400" dirty="0"/>
              <a:t> </a:t>
            </a:r>
            <a:r>
              <a:rPr lang="hr-HR" sz="2400" dirty="0" err="1"/>
              <a:t>iusto</a:t>
            </a:r>
            <a:r>
              <a:rPr lang="hr-HR" sz="2400" dirty="0"/>
              <a:t> odio </a:t>
            </a:r>
            <a:r>
              <a:rPr lang="hr-HR" sz="2400" dirty="0" err="1"/>
              <a:t>dignissimos</a:t>
            </a:r>
            <a:r>
              <a:rPr lang="hr-HR" sz="2400" dirty="0"/>
              <a:t> </a:t>
            </a:r>
            <a:r>
              <a:rPr lang="hr-HR" sz="2400" dirty="0" err="1"/>
              <a:t>ducimus</a:t>
            </a:r>
            <a:r>
              <a:rPr lang="hr-HR" sz="2400" dirty="0"/>
              <a:t> </a:t>
            </a:r>
            <a:r>
              <a:rPr lang="hr-HR" sz="2400" dirty="0" err="1"/>
              <a:t>qui</a:t>
            </a:r>
            <a:r>
              <a:rPr lang="hr-HR" sz="2400" dirty="0"/>
              <a:t> </a:t>
            </a:r>
            <a:r>
              <a:rPr lang="hr-HR" sz="2400" dirty="0" err="1"/>
              <a:t>blanditiis</a:t>
            </a:r>
            <a:r>
              <a:rPr lang="hr-HR" sz="2400" dirty="0"/>
              <a:t> </a:t>
            </a:r>
            <a:r>
              <a:rPr lang="hr-HR" sz="2400" dirty="0" err="1"/>
              <a:t>praesentium</a:t>
            </a:r>
            <a:r>
              <a:rPr lang="hr-HR" sz="2400" dirty="0"/>
              <a:t> </a:t>
            </a:r>
            <a:r>
              <a:rPr lang="hr-HR" sz="2400" dirty="0" err="1"/>
              <a:t>voluptatum</a:t>
            </a:r>
            <a:r>
              <a:rPr lang="hr-HR" sz="2400" dirty="0"/>
              <a:t> </a:t>
            </a:r>
            <a:r>
              <a:rPr lang="hr-HR" sz="2400" dirty="0" err="1"/>
              <a:t>deleniti</a:t>
            </a:r>
            <a:r>
              <a:rPr lang="hr-HR" sz="2400" dirty="0"/>
              <a:t> </a:t>
            </a:r>
            <a:r>
              <a:rPr lang="hr-HR" sz="2400" dirty="0" err="1"/>
              <a:t>atque</a:t>
            </a:r>
            <a:r>
              <a:rPr lang="hr-HR" sz="2400" dirty="0"/>
              <a:t> </a:t>
            </a:r>
            <a:r>
              <a:rPr lang="hr-HR" sz="2400" dirty="0" err="1"/>
              <a:t>corrupti</a:t>
            </a:r>
            <a:r>
              <a:rPr lang="hr-HR" sz="2400" dirty="0"/>
              <a:t> </a:t>
            </a:r>
            <a:r>
              <a:rPr lang="hr-HR" sz="2400" dirty="0" err="1"/>
              <a:t>quos</a:t>
            </a:r>
            <a:r>
              <a:rPr lang="hr-HR" sz="2400" dirty="0"/>
              <a:t> </a:t>
            </a:r>
            <a:r>
              <a:rPr lang="hr-HR" sz="2400" dirty="0" err="1"/>
              <a:t>dolores</a:t>
            </a:r>
            <a:r>
              <a:rPr lang="hr-HR" sz="2400" dirty="0"/>
              <a:t> </a:t>
            </a:r>
            <a:r>
              <a:rPr lang="hr-HR" sz="2400" dirty="0" err="1"/>
              <a:t>et</a:t>
            </a:r>
            <a:r>
              <a:rPr lang="hr-HR" sz="2400" dirty="0"/>
              <a:t> </a:t>
            </a:r>
            <a:r>
              <a:rPr lang="hr-HR" sz="2400" dirty="0" err="1"/>
              <a:t>quas</a:t>
            </a:r>
            <a:r>
              <a:rPr lang="hr-HR" sz="2400" dirty="0"/>
              <a:t> </a:t>
            </a:r>
            <a:r>
              <a:rPr lang="hr-HR" sz="2400" dirty="0" err="1"/>
              <a:t>molestias</a:t>
            </a:r>
            <a:r>
              <a:rPr lang="hr-HR" sz="2400" dirty="0"/>
              <a:t> </a:t>
            </a:r>
            <a:r>
              <a:rPr lang="hr-HR" sz="2400" dirty="0" err="1"/>
              <a:t>excepturi</a:t>
            </a:r>
            <a:r>
              <a:rPr lang="hr-HR" sz="2400" dirty="0"/>
              <a:t> </a:t>
            </a:r>
            <a:r>
              <a:rPr lang="hr-HR" sz="2400" dirty="0" err="1"/>
              <a:t>sint</a:t>
            </a:r>
            <a:r>
              <a:rPr lang="hr-HR" sz="2400" dirty="0"/>
              <a:t> </a:t>
            </a:r>
            <a:r>
              <a:rPr lang="hr-HR" sz="2400" dirty="0" err="1"/>
              <a:t>occaecati</a:t>
            </a:r>
            <a:r>
              <a:rPr lang="hr-HR" sz="2400" dirty="0"/>
              <a:t> </a:t>
            </a:r>
            <a:r>
              <a:rPr lang="hr-HR" sz="2400" dirty="0" err="1"/>
              <a:t>cupiditate</a:t>
            </a:r>
            <a:r>
              <a:rPr lang="hr-HR" sz="2400" dirty="0"/>
              <a:t> </a:t>
            </a:r>
            <a:r>
              <a:rPr lang="hr-HR" sz="2400" dirty="0" err="1"/>
              <a:t>non</a:t>
            </a:r>
            <a:r>
              <a:rPr lang="hr-HR" sz="2400" dirty="0"/>
              <a:t> </a:t>
            </a:r>
            <a:r>
              <a:rPr lang="hr-HR" sz="2400" dirty="0" err="1"/>
              <a:t>provident</a:t>
            </a:r>
            <a:r>
              <a:rPr lang="hr-HR" sz="2400" dirty="0"/>
              <a:t>, </a:t>
            </a:r>
            <a:r>
              <a:rPr lang="hr-HR" sz="2400" dirty="0" err="1"/>
              <a:t>similique</a:t>
            </a:r>
            <a:r>
              <a:rPr lang="hr-HR" sz="2400" dirty="0"/>
              <a:t> </a:t>
            </a:r>
            <a:r>
              <a:rPr lang="hr-HR" sz="2400" dirty="0" err="1"/>
              <a:t>sunt</a:t>
            </a:r>
            <a:r>
              <a:rPr lang="hr-HR" sz="2400" dirty="0"/>
              <a:t> </a:t>
            </a:r>
            <a:r>
              <a:rPr lang="hr-HR" sz="2400" dirty="0" err="1"/>
              <a:t>in</a:t>
            </a:r>
            <a:r>
              <a:rPr lang="hr-HR" sz="2400" dirty="0"/>
              <a:t> </a:t>
            </a:r>
            <a:r>
              <a:rPr lang="hr-HR" sz="2400" dirty="0" err="1"/>
              <a:t>culpa</a:t>
            </a:r>
            <a:r>
              <a:rPr lang="hr-HR" sz="2400" dirty="0"/>
              <a:t> </a:t>
            </a:r>
            <a:r>
              <a:rPr lang="hr-HR" sz="2400" dirty="0" err="1"/>
              <a:t>qui</a:t>
            </a:r>
            <a:r>
              <a:rPr lang="hr-HR" sz="2400" dirty="0"/>
              <a:t> </a:t>
            </a:r>
            <a:r>
              <a:rPr lang="hr-HR" sz="2400" dirty="0" err="1"/>
              <a:t>officia</a:t>
            </a:r>
            <a:r>
              <a:rPr lang="hr-HR" sz="2400" dirty="0"/>
              <a:t> </a:t>
            </a:r>
            <a:r>
              <a:rPr lang="hr-HR" sz="2400" dirty="0" err="1"/>
              <a:t>deserunt</a:t>
            </a:r>
            <a:r>
              <a:rPr lang="hr-HR" sz="2400" dirty="0"/>
              <a:t> </a:t>
            </a:r>
            <a:r>
              <a:rPr lang="hr-HR" sz="2400" dirty="0" err="1"/>
              <a:t>mollitia</a:t>
            </a:r>
            <a:r>
              <a:rPr lang="hr-HR" sz="2400" dirty="0"/>
              <a:t> </a:t>
            </a:r>
            <a:r>
              <a:rPr lang="hr-HR" sz="2400" dirty="0" err="1"/>
              <a:t>animi</a:t>
            </a:r>
            <a:r>
              <a:rPr lang="hr-HR" sz="2400" dirty="0"/>
              <a:t>, </a:t>
            </a:r>
            <a:r>
              <a:rPr lang="hr-HR" sz="2400" dirty="0" err="1"/>
              <a:t>id</a:t>
            </a:r>
            <a:r>
              <a:rPr lang="hr-HR" sz="2400" dirty="0"/>
              <a:t> </a:t>
            </a:r>
            <a:r>
              <a:rPr lang="hr-HR" sz="2400" dirty="0" err="1"/>
              <a:t>est</a:t>
            </a:r>
            <a:r>
              <a:rPr lang="hr-HR" sz="2400" dirty="0"/>
              <a:t> </a:t>
            </a:r>
            <a:r>
              <a:rPr lang="hr-HR" sz="2400" dirty="0" err="1"/>
              <a:t>laborum</a:t>
            </a:r>
            <a:r>
              <a:rPr lang="hr-HR" sz="2400" dirty="0"/>
              <a:t> </a:t>
            </a:r>
            <a:r>
              <a:rPr lang="hr-HR" sz="2400" dirty="0" err="1"/>
              <a:t>et</a:t>
            </a:r>
            <a:r>
              <a:rPr lang="hr-HR" sz="2400" dirty="0"/>
              <a:t> </a:t>
            </a:r>
            <a:r>
              <a:rPr lang="hr-HR" sz="2400" dirty="0" err="1"/>
              <a:t>dolorum</a:t>
            </a:r>
            <a:r>
              <a:rPr lang="hr-HR" sz="2400" dirty="0"/>
              <a:t> fuga. </a:t>
            </a:r>
            <a:r>
              <a:rPr lang="hr-HR" sz="2400" dirty="0" err="1"/>
              <a:t>Et</a:t>
            </a:r>
            <a:r>
              <a:rPr lang="hr-HR" sz="2400" dirty="0"/>
              <a:t> </a:t>
            </a:r>
            <a:r>
              <a:rPr lang="hr-HR" sz="2400" dirty="0" err="1"/>
              <a:t>harum</a:t>
            </a:r>
            <a:r>
              <a:rPr lang="hr-HR" sz="2400" dirty="0"/>
              <a:t> </a:t>
            </a:r>
            <a:r>
              <a:rPr lang="hr-HR" sz="2400" dirty="0" err="1"/>
              <a:t>quidem</a:t>
            </a:r>
            <a:r>
              <a:rPr lang="hr-HR" sz="2400" dirty="0"/>
              <a:t> </a:t>
            </a:r>
            <a:r>
              <a:rPr lang="hr-HR" sz="2400" dirty="0" err="1"/>
              <a:t>rerum</a:t>
            </a:r>
            <a:r>
              <a:rPr lang="hr-HR" sz="2400" dirty="0"/>
              <a:t> </a:t>
            </a:r>
            <a:r>
              <a:rPr lang="hr-HR" sz="2400" dirty="0" err="1"/>
              <a:t>facilis</a:t>
            </a:r>
            <a:r>
              <a:rPr lang="hr-HR" sz="2400" dirty="0"/>
              <a:t> </a:t>
            </a:r>
            <a:r>
              <a:rPr lang="hr-HR" sz="2400" dirty="0" err="1"/>
              <a:t>est</a:t>
            </a:r>
            <a:r>
              <a:rPr lang="hr-HR" sz="2400" dirty="0"/>
              <a:t> </a:t>
            </a:r>
            <a:r>
              <a:rPr lang="hr-HR" sz="2400" dirty="0" err="1"/>
              <a:t>et</a:t>
            </a:r>
            <a:r>
              <a:rPr lang="hr-HR" sz="2400" dirty="0"/>
              <a:t> </a:t>
            </a:r>
            <a:r>
              <a:rPr lang="hr-HR" sz="2400" dirty="0" err="1"/>
              <a:t>expedita</a:t>
            </a:r>
            <a:r>
              <a:rPr lang="hr-HR" sz="2400" dirty="0"/>
              <a:t> </a:t>
            </a:r>
            <a:r>
              <a:rPr lang="hr-HR" sz="2400" dirty="0" err="1"/>
              <a:t>distinctio</a:t>
            </a:r>
            <a:r>
              <a:rPr lang="hr-HR" sz="2400" dirty="0"/>
              <a:t>. Nam libero </a:t>
            </a:r>
            <a:r>
              <a:rPr lang="hr-HR" sz="2400" dirty="0" err="1"/>
              <a:t>tempore</a:t>
            </a:r>
            <a:r>
              <a:rPr lang="hr-HR" sz="2400" dirty="0"/>
              <a:t>, </a:t>
            </a:r>
            <a:r>
              <a:rPr lang="hr-HR" sz="2400" dirty="0" err="1"/>
              <a:t>cum</a:t>
            </a:r>
            <a:r>
              <a:rPr lang="hr-HR" sz="2400" dirty="0"/>
              <a:t> </a:t>
            </a:r>
            <a:r>
              <a:rPr lang="hr-HR" sz="2400" dirty="0" err="1"/>
              <a:t>soluta</a:t>
            </a:r>
            <a:r>
              <a:rPr lang="hr-HR" sz="2400" dirty="0"/>
              <a:t> </a:t>
            </a:r>
            <a:r>
              <a:rPr lang="hr-HR" sz="2400" dirty="0" err="1"/>
              <a:t>nobis</a:t>
            </a:r>
            <a:r>
              <a:rPr lang="hr-HR" sz="2400" dirty="0"/>
              <a:t> </a:t>
            </a:r>
            <a:r>
              <a:rPr lang="hr-HR" sz="2400" dirty="0" err="1"/>
              <a:t>est</a:t>
            </a:r>
            <a:r>
              <a:rPr lang="hr-HR" sz="2400" dirty="0"/>
              <a:t> </a:t>
            </a:r>
            <a:r>
              <a:rPr lang="hr-HR" sz="2400" dirty="0" err="1"/>
              <a:t>eligendi</a:t>
            </a:r>
            <a:r>
              <a:rPr lang="hr-HR" sz="2400" dirty="0"/>
              <a:t> </a:t>
            </a:r>
            <a:r>
              <a:rPr lang="hr-HR" sz="2400" dirty="0" err="1"/>
              <a:t>optio</a:t>
            </a:r>
            <a:r>
              <a:rPr lang="hr-HR" sz="2400" dirty="0"/>
              <a:t> </a:t>
            </a:r>
            <a:r>
              <a:rPr lang="hr-HR" sz="2400" dirty="0" err="1"/>
              <a:t>cumque</a:t>
            </a:r>
            <a:r>
              <a:rPr lang="hr-HR" sz="2400" dirty="0"/>
              <a:t> </a:t>
            </a:r>
            <a:r>
              <a:rPr lang="hr-HR" sz="2400" dirty="0" err="1"/>
              <a:t>nihil</a:t>
            </a:r>
            <a:r>
              <a:rPr lang="hr-HR" sz="2400" dirty="0"/>
              <a:t> </a:t>
            </a:r>
            <a:r>
              <a:rPr lang="hr-HR" sz="2400" dirty="0" err="1"/>
              <a:t>impedit</a:t>
            </a:r>
            <a:r>
              <a:rPr lang="hr-HR" sz="2400" dirty="0"/>
              <a:t> quo minus </a:t>
            </a:r>
            <a:r>
              <a:rPr lang="hr-HR" sz="2400" dirty="0" err="1"/>
              <a:t>id</a:t>
            </a:r>
            <a:r>
              <a:rPr lang="hr-HR" sz="2400" dirty="0"/>
              <a:t> </a:t>
            </a:r>
            <a:r>
              <a:rPr lang="hr-HR" sz="2400" dirty="0" err="1"/>
              <a:t>quod</a:t>
            </a:r>
            <a:r>
              <a:rPr lang="hr-HR" sz="2400" dirty="0"/>
              <a:t> </a:t>
            </a:r>
            <a:r>
              <a:rPr lang="hr-HR" sz="2400" dirty="0" err="1"/>
              <a:t>maxime</a:t>
            </a:r>
            <a:r>
              <a:rPr lang="hr-HR" sz="2400" dirty="0"/>
              <a:t> </a:t>
            </a:r>
            <a:r>
              <a:rPr lang="hr-HR" sz="2400" dirty="0" err="1"/>
              <a:t>placeat</a:t>
            </a:r>
            <a:r>
              <a:rPr lang="hr-HR" sz="2400" dirty="0"/>
              <a:t> </a:t>
            </a:r>
            <a:r>
              <a:rPr lang="hr-HR" sz="2400" dirty="0" err="1"/>
              <a:t>facere</a:t>
            </a:r>
            <a:r>
              <a:rPr lang="hr-HR" sz="2400" dirty="0"/>
              <a:t> </a:t>
            </a:r>
            <a:r>
              <a:rPr lang="hr-HR" sz="2400" dirty="0" err="1"/>
              <a:t>possimus</a:t>
            </a:r>
            <a:r>
              <a:rPr lang="hr-HR" sz="2400" dirty="0"/>
              <a:t>, </a:t>
            </a:r>
            <a:r>
              <a:rPr lang="hr-HR" sz="2400" dirty="0" err="1"/>
              <a:t>omnis</a:t>
            </a:r>
            <a:r>
              <a:rPr lang="hr-HR" sz="2400" dirty="0"/>
              <a:t> </a:t>
            </a:r>
            <a:r>
              <a:rPr lang="hr-HR" sz="2400" dirty="0" err="1"/>
              <a:t>voluptas</a:t>
            </a:r>
            <a:r>
              <a:rPr lang="hr-HR" sz="2400" dirty="0"/>
              <a:t> </a:t>
            </a:r>
            <a:r>
              <a:rPr lang="hr-HR" sz="2400" dirty="0" err="1"/>
              <a:t>assumenda</a:t>
            </a:r>
            <a:r>
              <a:rPr lang="hr-HR" sz="2400" dirty="0"/>
              <a:t> </a:t>
            </a:r>
            <a:r>
              <a:rPr lang="hr-HR" sz="2400" dirty="0" err="1"/>
              <a:t>est</a:t>
            </a:r>
            <a:r>
              <a:rPr lang="hr-HR" sz="2400" dirty="0"/>
              <a:t>, </a:t>
            </a:r>
            <a:r>
              <a:rPr lang="hr-HR" sz="2400" dirty="0" err="1"/>
              <a:t>omnis</a:t>
            </a:r>
            <a:r>
              <a:rPr lang="hr-HR" sz="2400" dirty="0"/>
              <a:t> </a:t>
            </a:r>
            <a:r>
              <a:rPr lang="hr-HR" sz="2400" dirty="0" err="1"/>
              <a:t>dolor</a:t>
            </a:r>
            <a:r>
              <a:rPr lang="hr-HR" sz="2400" dirty="0"/>
              <a:t> </a:t>
            </a:r>
            <a:r>
              <a:rPr lang="hr-HR" sz="2400" dirty="0" err="1"/>
              <a:t>repellendus</a:t>
            </a:r>
            <a:r>
              <a:rPr lang="hr-HR" sz="2400" dirty="0"/>
              <a:t>. </a:t>
            </a:r>
            <a:r>
              <a:rPr lang="hr-HR" sz="2400" dirty="0" err="1"/>
              <a:t>Temporibus</a:t>
            </a:r>
            <a:r>
              <a:rPr lang="hr-HR" sz="2400" dirty="0"/>
              <a:t> </a:t>
            </a:r>
            <a:r>
              <a:rPr lang="hr-HR" sz="2400" dirty="0" err="1"/>
              <a:t>autem</a:t>
            </a:r>
            <a:r>
              <a:rPr lang="hr-HR" sz="2400" dirty="0"/>
              <a:t> </a:t>
            </a:r>
            <a:r>
              <a:rPr lang="hr-HR" sz="2400" dirty="0" err="1"/>
              <a:t>quibusdam</a:t>
            </a:r>
            <a:r>
              <a:rPr lang="hr-HR" sz="2400" dirty="0"/>
              <a:t> </a:t>
            </a:r>
            <a:r>
              <a:rPr lang="hr-HR" sz="2400" dirty="0" err="1"/>
              <a:t>et</a:t>
            </a:r>
            <a:r>
              <a:rPr lang="hr-HR" sz="2400" dirty="0"/>
              <a:t> aut </a:t>
            </a:r>
            <a:r>
              <a:rPr lang="hr-HR" sz="2400" dirty="0" err="1"/>
              <a:t>officiis</a:t>
            </a:r>
            <a:r>
              <a:rPr lang="hr-HR" sz="2400" dirty="0"/>
              <a:t> </a:t>
            </a:r>
            <a:r>
              <a:rPr lang="hr-HR" sz="2400" dirty="0" err="1"/>
              <a:t>debitis</a:t>
            </a:r>
            <a:r>
              <a:rPr lang="hr-HR" sz="2400" dirty="0"/>
              <a:t> aut </a:t>
            </a:r>
            <a:r>
              <a:rPr lang="hr-HR" sz="2400" dirty="0" err="1"/>
              <a:t>rerum</a:t>
            </a:r>
            <a:r>
              <a:rPr lang="hr-HR" sz="2400" dirty="0"/>
              <a:t> </a:t>
            </a:r>
            <a:r>
              <a:rPr lang="hr-HR" sz="2400" dirty="0" err="1"/>
              <a:t>necessitatibus</a:t>
            </a:r>
            <a:r>
              <a:rPr lang="hr-HR" sz="2400" dirty="0"/>
              <a:t> </a:t>
            </a:r>
            <a:r>
              <a:rPr lang="hr-HR" sz="2400" dirty="0" err="1"/>
              <a:t>saepe</a:t>
            </a:r>
            <a:r>
              <a:rPr lang="hr-HR" sz="2400" dirty="0"/>
              <a:t> </a:t>
            </a:r>
            <a:r>
              <a:rPr lang="hr-HR" sz="2400" dirty="0" err="1"/>
              <a:t>eveniet</a:t>
            </a:r>
            <a:r>
              <a:rPr lang="hr-HR" sz="2400" dirty="0"/>
              <a:t> </a:t>
            </a:r>
            <a:r>
              <a:rPr lang="hr-HR" sz="2400" dirty="0" err="1"/>
              <a:t>ut</a:t>
            </a:r>
            <a:r>
              <a:rPr lang="hr-HR" sz="2400" dirty="0"/>
              <a:t> </a:t>
            </a:r>
            <a:r>
              <a:rPr lang="hr-HR" sz="2400" dirty="0" err="1"/>
              <a:t>et</a:t>
            </a:r>
            <a:r>
              <a:rPr lang="hr-HR" sz="2400" dirty="0"/>
              <a:t> </a:t>
            </a:r>
            <a:r>
              <a:rPr lang="hr-HR" sz="2400" dirty="0" err="1"/>
              <a:t>voluptates</a:t>
            </a:r>
            <a:r>
              <a:rPr lang="hr-HR" sz="2400" dirty="0"/>
              <a:t> </a:t>
            </a:r>
            <a:r>
              <a:rPr lang="hr-HR" sz="2400" dirty="0" err="1"/>
              <a:t>repudiandae</a:t>
            </a:r>
            <a:r>
              <a:rPr lang="hr-HR" sz="2400" dirty="0"/>
              <a:t> </a:t>
            </a:r>
            <a:r>
              <a:rPr lang="hr-HR" sz="2400" dirty="0" err="1"/>
              <a:t>sint</a:t>
            </a:r>
            <a:r>
              <a:rPr lang="hr-HR" sz="2400" dirty="0"/>
              <a:t> </a:t>
            </a:r>
            <a:r>
              <a:rPr lang="hr-HR" sz="2400" dirty="0" err="1"/>
              <a:t>et</a:t>
            </a:r>
            <a:r>
              <a:rPr lang="hr-HR" sz="2400" dirty="0"/>
              <a:t> </a:t>
            </a:r>
            <a:r>
              <a:rPr lang="hr-HR" sz="2400" dirty="0" err="1"/>
              <a:t>molestiae</a:t>
            </a:r>
            <a:r>
              <a:rPr lang="hr-HR" sz="2400" dirty="0"/>
              <a:t> </a:t>
            </a:r>
            <a:r>
              <a:rPr lang="hr-HR" sz="2400" dirty="0" err="1"/>
              <a:t>non</a:t>
            </a:r>
            <a:r>
              <a:rPr lang="hr-HR" sz="2400" dirty="0"/>
              <a:t> </a:t>
            </a:r>
            <a:r>
              <a:rPr lang="hr-HR" sz="2400" dirty="0" err="1"/>
              <a:t>recusandae</a:t>
            </a:r>
            <a:r>
              <a:rPr lang="hr-HR" sz="2400" dirty="0"/>
              <a:t>. </a:t>
            </a:r>
            <a:r>
              <a:rPr lang="hr-HR" sz="2400" dirty="0" err="1"/>
              <a:t>Itaque</a:t>
            </a:r>
            <a:r>
              <a:rPr lang="hr-HR" sz="2400" dirty="0"/>
              <a:t> </a:t>
            </a:r>
            <a:r>
              <a:rPr lang="hr-HR" sz="2400" dirty="0" err="1"/>
              <a:t>earum</a:t>
            </a:r>
            <a:r>
              <a:rPr lang="hr-HR" sz="2400" dirty="0"/>
              <a:t> </a:t>
            </a:r>
            <a:r>
              <a:rPr lang="hr-HR" sz="2400" dirty="0" err="1"/>
              <a:t>rerum</a:t>
            </a:r>
            <a:r>
              <a:rPr lang="hr-HR" sz="2400" dirty="0"/>
              <a:t> </a:t>
            </a:r>
            <a:r>
              <a:rPr lang="hr-HR" sz="2400" dirty="0" err="1"/>
              <a:t>hic</a:t>
            </a:r>
            <a:r>
              <a:rPr lang="hr-HR" sz="2400" dirty="0"/>
              <a:t> </a:t>
            </a:r>
            <a:r>
              <a:rPr lang="hr-HR" sz="2400" dirty="0" err="1"/>
              <a:t>tenetur</a:t>
            </a:r>
            <a:r>
              <a:rPr lang="hr-HR" sz="2400" dirty="0"/>
              <a:t> a </a:t>
            </a:r>
            <a:r>
              <a:rPr lang="hr-HR" sz="2400" dirty="0" err="1"/>
              <a:t>sapiente</a:t>
            </a:r>
            <a:r>
              <a:rPr lang="hr-HR" sz="2400" dirty="0"/>
              <a:t> </a:t>
            </a:r>
            <a:r>
              <a:rPr lang="hr-HR" sz="2400" dirty="0" err="1"/>
              <a:t>delectus</a:t>
            </a:r>
            <a:r>
              <a:rPr lang="hr-HR" sz="2400" dirty="0"/>
              <a:t>, </a:t>
            </a:r>
            <a:r>
              <a:rPr lang="hr-HR" sz="2400" dirty="0" err="1"/>
              <a:t>ut</a:t>
            </a:r>
            <a:r>
              <a:rPr lang="hr-HR" sz="2400" dirty="0"/>
              <a:t> aut </a:t>
            </a:r>
            <a:r>
              <a:rPr lang="hr-HR" sz="2400" dirty="0" err="1"/>
              <a:t>reiciendis</a:t>
            </a:r>
            <a:r>
              <a:rPr lang="hr-HR" sz="2400" dirty="0"/>
              <a:t> </a:t>
            </a:r>
            <a:r>
              <a:rPr lang="hr-HR" sz="2400" dirty="0" err="1"/>
              <a:t>voluptatibus</a:t>
            </a:r>
            <a:r>
              <a:rPr lang="hr-HR" sz="2400" dirty="0"/>
              <a:t> </a:t>
            </a:r>
            <a:r>
              <a:rPr lang="hr-HR" sz="2400" dirty="0" err="1"/>
              <a:t>maiores</a:t>
            </a:r>
            <a:r>
              <a:rPr lang="hr-HR" sz="2400" dirty="0"/>
              <a:t> alias </a:t>
            </a:r>
            <a:r>
              <a:rPr lang="hr-HR" sz="2400" dirty="0" err="1"/>
              <a:t>consequatur</a:t>
            </a:r>
            <a:r>
              <a:rPr lang="hr-HR" sz="2400" dirty="0"/>
              <a:t> aut </a:t>
            </a:r>
            <a:r>
              <a:rPr lang="hr-HR" sz="2400" dirty="0" err="1"/>
              <a:t>perferendis</a:t>
            </a:r>
            <a:r>
              <a:rPr lang="hr-HR" sz="2400" dirty="0"/>
              <a:t> </a:t>
            </a:r>
            <a:r>
              <a:rPr lang="hr-HR" sz="2400" dirty="0" err="1"/>
              <a:t>doloribus</a:t>
            </a:r>
            <a:r>
              <a:rPr lang="hr-HR" sz="2400" dirty="0"/>
              <a:t> </a:t>
            </a:r>
            <a:r>
              <a:rPr lang="hr-HR" sz="2400" dirty="0" err="1"/>
              <a:t>asperiores</a:t>
            </a:r>
            <a:r>
              <a:rPr lang="hr-HR" sz="2400" dirty="0"/>
              <a:t> </a:t>
            </a:r>
            <a:r>
              <a:rPr lang="hr-HR" sz="2400" dirty="0" err="1"/>
              <a:t>repellat</a:t>
            </a:r>
            <a:r>
              <a:rPr lang="hr-HR" sz="2400" dirty="0"/>
              <a:t>.</a:t>
            </a:r>
            <a:r>
              <a:rPr lang="en-US" sz="2400" dirty="0"/>
              <a:t> </a:t>
            </a:r>
          </a:p>
          <a:p>
            <a:pPr algn="just"/>
            <a:endParaRPr lang="en-US" sz="2400" dirty="0"/>
          </a:p>
          <a:p>
            <a:pPr algn="just"/>
            <a:r>
              <a:rPr lang="hr-HR" sz="2400" dirty="0" err="1"/>
              <a:t>Etiam</a:t>
            </a:r>
            <a:r>
              <a:rPr lang="hr-HR" sz="2400" dirty="0"/>
              <a:t> </a:t>
            </a:r>
            <a:r>
              <a:rPr lang="hr-HR" sz="2400" dirty="0" err="1"/>
              <a:t>nec</a:t>
            </a:r>
            <a:r>
              <a:rPr lang="hr-HR" sz="2400" dirty="0"/>
              <a:t> </a:t>
            </a:r>
            <a:r>
              <a:rPr lang="hr-HR" sz="2400" dirty="0" err="1"/>
              <a:t>turpis</a:t>
            </a:r>
            <a:r>
              <a:rPr lang="hr-HR" sz="2400" dirty="0"/>
              <a:t> </a:t>
            </a:r>
            <a:r>
              <a:rPr lang="hr-HR" sz="2400" dirty="0" err="1"/>
              <a:t>consectetur</a:t>
            </a:r>
            <a:r>
              <a:rPr lang="hr-HR" sz="2400" dirty="0"/>
              <a:t>, </a:t>
            </a:r>
            <a:r>
              <a:rPr lang="hr-HR" sz="2400" dirty="0" err="1"/>
              <a:t>bibendum</a:t>
            </a:r>
            <a:r>
              <a:rPr lang="hr-HR" sz="2400" dirty="0"/>
              <a:t> ex </a:t>
            </a:r>
            <a:r>
              <a:rPr lang="hr-HR" sz="2400" dirty="0" err="1"/>
              <a:t>eu</a:t>
            </a:r>
            <a:r>
              <a:rPr lang="hr-HR" sz="2400" dirty="0"/>
              <a:t>, </a:t>
            </a:r>
            <a:r>
              <a:rPr lang="hr-HR" sz="2400" dirty="0" err="1"/>
              <a:t>tempus</a:t>
            </a:r>
            <a:r>
              <a:rPr lang="hr-HR" sz="2400" dirty="0"/>
              <a:t> </a:t>
            </a:r>
            <a:r>
              <a:rPr lang="hr-HR" sz="2400" dirty="0" err="1"/>
              <a:t>arcu</a:t>
            </a:r>
            <a:r>
              <a:rPr lang="hr-HR" sz="2400" dirty="0"/>
              <a:t>. </a:t>
            </a:r>
            <a:r>
              <a:rPr lang="hr-HR" sz="2400" dirty="0" err="1"/>
              <a:t>Morbi</a:t>
            </a:r>
            <a:r>
              <a:rPr lang="hr-HR" sz="2400" dirty="0"/>
              <a:t> nisi </a:t>
            </a:r>
            <a:r>
              <a:rPr lang="hr-HR" sz="2400" dirty="0" err="1"/>
              <a:t>nisl</a:t>
            </a:r>
            <a:r>
              <a:rPr lang="hr-HR" sz="2400" dirty="0"/>
              <a:t>, </a:t>
            </a:r>
            <a:r>
              <a:rPr lang="hr-HR" sz="2400" dirty="0" err="1"/>
              <a:t>molestie</a:t>
            </a:r>
            <a:r>
              <a:rPr lang="hr-HR" sz="2400" dirty="0"/>
              <a:t> at </a:t>
            </a:r>
            <a:r>
              <a:rPr lang="hr-HR" sz="2400" dirty="0" err="1"/>
              <a:t>sodales</a:t>
            </a:r>
            <a:r>
              <a:rPr lang="hr-HR" sz="2400" dirty="0"/>
              <a:t> </a:t>
            </a:r>
            <a:r>
              <a:rPr lang="hr-HR" sz="2400" dirty="0" err="1"/>
              <a:t>ut</a:t>
            </a:r>
            <a:r>
              <a:rPr lang="hr-HR" sz="2400" dirty="0"/>
              <a:t>, </a:t>
            </a:r>
            <a:r>
              <a:rPr lang="hr-HR" sz="2400" dirty="0" err="1"/>
              <a:t>rutrum</a:t>
            </a:r>
            <a:r>
              <a:rPr lang="hr-HR" sz="2400" dirty="0"/>
              <a:t> a </a:t>
            </a:r>
            <a:r>
              <a:rPr lang="hr-HR" sz="2400" dirty="0" err="1"/>
              <a:t>tortor</a:t>
            </a:r>
            <a:r>
              <a:rPr lang="hr-HR" sz="2400" dirty="0"/>
              <a:t>. </a:t>
            </a:r>
            <a:r>
              <a:rPr lang="hr-HR" sz="2400" dirty="0" err="1"/>
              <a:t>Cras</a:t>
            </a:r>
            <a:r>
              <a:rPr lang="hr-HR" sz="2400" dirty="0"/>
              <a:t> eros </a:t>
            </a:r>
            <a:r>
              <a:rPr lang="hr-HR" sz="2400" dirty="0" err="1"/>
              <a:t>leo</a:t>
            </a:r>
            <a:r>
              <a:rPr lang="hr-HR" sz="2400" dirty="0"/>
              <a:t>, </a:t>
            </a:r>
            <a:r>
              <a:rPr lang="hr-HR" sz="2400" dirty="0" err="1"/>
              <a:t>congue</a:t>
            </a:r>
            <a:r>
              <a:rPr lang="hr-HR" sz="2400" dirty="0"/>
              <a:t> </a:t>
            </a:r>
            <a:r>
              <a:rPr lang="hr-HR" sz="2400" dirty="0" err="1"/>
              <a:t>semper</a:t>
            </a:r>
            <a:r>
              <a:rPr lang="hr-HR" sz="2400" dirty="0"/>
              <a:t> </a:t>
            </a:r>
            <a:r>
              <a:rPr lang="hr-HR" sz="2400" dirty="0" err="1"/>
              <a:t>dignissim</a:t>
            </a:r>
            <a:r>
              <a:rPr lang="hr-HR" sz="2400" dirty="0"/>
              <a:t> sit </a:t>
            </a:r>
            <a:r>
              <a:rPr lang="hr-HR" sz="2400" dirty="0" err="1"/>
              <a:t>amet</a:t>
            </a:r>
            <a:r>
              <a:rPr lang="hr-HR" sz="2400" dirty="0"/>
              <a:t>, </a:t>
            </a:r>
            <a:r>
              <a:rPr lang="hr-HR" sz="2400" dirty="0" err="1"/>
              <a:t>varius</a:t>
            </a:r>
            <a:r>
              <a:rPr lang="hr-HR" sz="2400" dirty="0"/>
              <a:t> </a:t>
            </a:r>
            <a:r>
              <a:rPr lang="hr-HR" sz="2400" dirty="0" err="1"/>
              <a:t>vel</a:t>
            </a:r>
            <a:r>
              <a:rPr lang="hr-HR" sz="2400" dirty="0"/>
              <a:t> </a:t>
            </a:r>
            <a:r>
              <a:rPr lang="hr-HR" sz="2400" dirty="0" err="1"/>
              <a:t>lacus</a:t>
            </a:r>
            <a:r>
              <a:rPr lang="hr-HR" sz="2400" dirty="0"/>
              <a:t>. </a:t>
            </a:r>
            <a:r>
              <a:rPr lang="hr-HR" sz="2400" dirty="0" err="1"/>
              <a:t>Nulla</a:t>
            </a:r>
            <a:r>
              <a:rPr lang="hr-HR" sz="2400" dirty="0"/>
              <a:t> </a:t>
            </a:r>
            <a:r>
              <a:rPr lang="hr-HR" sz="2400" dirty="0" err="1"/>
              <a:t>vulputate</a:t>
            </a:r>
            <a:r>
              <a:rPr lang="hr-HR" sz="2400" dirty="0"/>
              <a:t> sit </a:t>
            </a:r>
            <a:r>
              <a:rPr lang="hr-HR" sz="2400" dirty="0" err="1"/>
              <a:t>amet</a:t>
            </a:r>
            <a:r>
              <a:rPr lang="hr-HR" sz="2400" dirty="0"/>
              <a:t> </a:t>
            </a:r>
            <a:r>
              <a:rPr lang="hr-HR" sz="2400" dirty="0" err="1"/>
              <a:t>mauris</a:t>
            </a:r>
            <a:r>
              <a:rPr lang="hr-HR" sz="2400" dirty="0"/>
              <a:t> </a:t>
            </a:r>
            <a:r>
              <a:rPr lang="hr-HR" sz="2400" dirty="0" err="1"/>
              <a:t>non</a:t>
            </a:r>
            <a:r>
              <a:rPr lang="hr-HR" sz="2400" dirty="0"/>
              <a:t> </a:t>
            </a:r>
            <a:r>
              <a:rPr lang="hr-HR" sz="2400" dirty="0" err="1"/>
              <a:t>lacinia</a:t>
            </a:r>
            <a:r>
              <a:rPr lang="hr-HR" sz="2400" dirty="0"/>
              <a:t>. </a:t>
            </a:r>
            <a:r>
              <a:rPr lang="hr-HR" sz="2400" dirty="0" err="1"/>
              <a:t>Suspendisse</a:t>
            </a:r>
            <a:r>
              <a:rPr lang="hr-HR" sz="2400" dirty="0"/>
              <a:t> </a:t>
            </a:r>
            <a:r>
              <a:rPr lang="hr-HR" sz="2400" dirty="0" err="1"/>
              <a:t>potenti</a:t>
            </a:r>
            <a:r>
              <a:rPr lang="hr-HR" sz="2400" dirty="0"/>
              <a:t>. </a:t>
            </a:r>
            <a:r>
              <a:rPr lang="hr-HR" sz="2400" dirty="0" err="1"/>
              <a:t>Aenean</a:t>
            </a:r>
            <a:r>
              <a:rPr lang="hr-HR" sz="2400" dirty="0"/>
              <a:t> </a:t>
            </a:r>
            <a:r>
              <a:rPr lang="hr-HR" sz="2400" dirty="0" err="1"/>
              <a:t>vel</a:t>
            </a:r>
            <a:r>
              <a:rPr lang="hr-HR" sz="2400" dirty="0"/>
              <a:t> odio </a:t>
            </a:r>
            <a:r>
              <a:rPr lang="hr-HR" sz="2400" dirty="0" err="1"/>
              <a:t>sed</a:t>
            </a:r>
            <a:r>
              <a:rPr lang="hr-HR" sz="2400" dirty="0"/>
              <a:t> </a:t>
            </a:r>
            <a:r>
              <a:rPr lang="hr-HR" sz="2400" dirty="0" err="1"/>
              <a:t>ligula</a:t>
            </a:r>
            <a:r>
              <a:rPr lang="hr-HR" sz="2400" dirty="0"/>
              <a:t> </a:t>
            </a:r>
            <a:r>
              <a:rPr lang="hr-HR" sz="2400" dirty="0" err="1"/>
              <a:t>fringilla</a:t>
            </a:r>
            <a:r>
              <a:rPr lang="hr-HR" sz="2400" dirty="0"/>
              <a:t> </a:t>
            </a:r>
            <a:r>
              <a:rPr lang="hr-HR" sz="2400" dirty="0" err="1"/>
              <a:t>consectetur</a:t>
            </a:r>
            <a:r>
              <a:rPr lang="hr-HR" sz="2400" dirty="0"/>
              <a:t>. </a:t>
            </a:r>
            <a:r>
              <a:rPr lang="hr-HR" sz="2400" dirty="0" err="1"/>
              <a:t>Nulla</a:t>
            </a:r>
            <a:r>
              <a:rPr lang="hr-HR" sz="2400" dirty="0"/>
              <a:t> </a:t>
            </a:r>
            <a:r>
              <a:rPr lang="hr-HR" sz="2400" dirty="0" err="1"/>
              <a:t>gravida</a:t>
            </a:r>
            <a:r>
              <a:rPr lang="hr-HR" sz="2400" dirty="0"/>
              <a:t> </a:t>
            </a:r>
            <a:r>
              <a:rPr lang="hr-HR" sz="2400" dirty="0" err="1"/>
              <a:t>bibendum</a:t>
            </a:r>
            <a:r>
              <a:rPr lang="hr-HR" sz="2400" dirty="0"/>
              <a:t> </a:t>
            </a:r>
            <a:r>
              <a:rPr lang="hr-HR" sz="2400" dirty="0" err="1"/>
              <a:t>consectetur</a:t>
            </a:r>
            <a:r>
              <a:rPr lang="hr-HR" sz="2400" dirty="0"/>
              <a:t>. </a:t>
            </a:r>
            <a:r>
              <a:rPr lang="hr-HR" sz="2400" dirty="0" err="1"/>
              <a:t>Nunc</a:t>
            </a:r>
            <a:r>
              <a:rPr lang="hr-HR" sz="2400" dirty="0"/>
              <a:t> </a:t>
            </a:r>
            <a:r>
              <a:rPr lang="hr-HR" sz="2400" dirty="0" err="1"/>
              <a:t>placerat</a:t>
            </a:r>
            <a:r>
              <a:rPr lang="hr-HR" sz="2400" dirty="0"/>
              <a:t> </a:t>
            </a:r>
            <a:r>
              <a:rPr lang="hr-HR" sz="2400" dirty="0" err="1"/>
              <a:t>placerat</a:t>
            </a:r>
            <a:r>
              <a:rPr lang="hr-HR" sz="2400" dirty="0"/>
              <a:t> </a:t>
            </a:r>
            <a:r>
              <a:rPr lang="hr-HR" sz="2400" dirty="0" err="1"/>
              <a:t>neque</a:t>
            </a:r>
            <a:r>
              <a:rPr lang="hr-HR" sz="2400" dirty="0"/>
              <a:t> vitae </a:t>
            </a:r>
            <a:r>
              <a:rPr lang="hr-HR" sz="2400" dirty="0" err="1"/>
              <a:t>hendrerit</a:t>
            </a:r>
            <a:r>
              <a:rPr lang="hr-HR" sz="2400" dirty="0"/>
              <a:t>. </a:t>
            </a:r>
            <a:r>
              <a:rPr lang="hr-HR" sz="2400" dirty="0" err="1"/>
              <a:t>Etiam</a:t>
            </a:r>
            <a:r>
              <a:rPr lang="hr-HR" sz="2400" dirty="0"/>
              <a:t> </a:t>
            </a:r>
            <a:r>
              <a:rPr lang="hr-HR" sz="2400" dirty="0" err="1"/>
              <a:t>id</a:t>
            </a:r>
            <a:r>
              <a:rPr lang="hr-HR" sz="2400" dirty="0"/>
              <a:t> </a:t>
            </a:r>
            <a:r>
              <a:rPr lang="hr-HR" sz="2400" dirty="0" err="1"/>
              <a:t>blandit</a:t>
            </a:r>
            <a:r>
              <a:rPr lang="hr-HR" sz="2400" dirty="0"/>
              <a:t> </a:t>
            </a:r>
            <a:r>
              <a:rPr lang="hr-HR" sz="2400" dirty="0" err="1"/>
              <a:t>elit</a:t>
            </a:r>
            <a:r>
              <a:rPr lang="hr-HR" sz="2400" dirty="0"/>
              <a:t>.</a:t>
            </a:r>
            <a:endParaRPr lang="en-US" sz="2400" dirty="0"/>
          </a:p>
          <a:p>
            <a:pPr algn="just"/>
            <a:r>
              <a:rPr lang="hr-HR" sz="2400" dirty="0"/>
              <a:t> </a:t>
            </a:r>
          </a:p>
        </p:txBody>
      </p:sp>
      <p:pic>
        <p:nvPicPr>
          <p:cNvPr id="2" name="Picture 1" descr="Aerial top of container ship in ocean">
            <a:extLst>
              <a:ext uri="{FF2B5EF4-FFF2-40B4-BE49-F238E27FC236}">
                <a16:creationId xmlns:a16="http://schemas.microsoft.com/office/drawing/2014/main" id="{A115AF42-C839-C00B-0A85-4FFC4145452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034" y="14508185"/>
            <a:ext cx="7739216" cy="5017014"/>
          </a:xfrm>
          <a:prstGeom prst="rect">
            <a:avLst/>
          </a:prstGeom>
        </p:spPr>
      </p:pic>
      <p:sp>
        <p:nvSpPr>
          <p:cNvPr id="4" name="Rectangle 1">
            <a:extLst>
              <a:ext uri="{FF2B5EF4-FFF2-40B4-BE49-F238E27FC236}">
                <a16:creationId xmlns:a16="http://schemas.microsoft.com/office/drawing/2014/main" id="{EB8C8447-1AB0-F755-45FD-3A9FDFD27324}"/>
              </a:ext>
            </a:extLst>
          </p:cNvPr>
          <p:cNvSpPr>
            <a:spLocks noChangeArrowheads="1"/>
          </p:cNvSpPr>
          <p:nvPr/>
        </p:nvSpPr>
        <p:spPr bwMode="auto">
          <a:xfrm>
            <a:off x="0" y="0"/>
            <a:ext cx="18000663"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sr-Latn-RS" altLang="sr-Latn-RS"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sr-Latn-RS" altLang="sr-Latn-RS" sz="1800" b="0" i="0" u="none" strike="noStrike" cap="none" normalizeH="0" baseline="0">
                <a:ln>
                  <a:noFill/>
                </a:ln>
                <a:solidFill>
                  <a:schemeClr val="tx1"/>
                </a:solidFill>
                <a:effectLst/>
                <a:latin typeface="Arial" panose="020B0604020202020204" pitchFamily="34" charset="0"/>
              </a:rPr>
              <a:t>Vivamus accumsan elit commodo, elementum eros id, pretium neque. </a:t>
            </a:r>
          </a:p>
        </p:txBody>
      </p:sp>
    </p:spTree>
    <p:extLst>
      <p:ext uri="{BB962C8B-B14F-4D97-AF65-F5344CB8AC3E}">
        <p14:creationId xmlns:p14="http://schemas.microsoft.com/office/powerpoint/2010/main" val="420442237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MSC 2023 poster template V2.potx" id="{420CC519-61EC-4307-ACD2-B58A7274A5E0}" vid="{D52CB29D-1742-475D-A2DD-19B2D8EE6091}"/>
    </a:ext>
  </a:extLst>
</a:theme>
</file>

<file path=docProps/app.xml><?xml version="1.0" encoding="utf-8"?>
<Properties xmlns="http://schemas.openxmlformats.org/officeDocument/2006/extended-properties" xmlns:vt="http://schemas.openxmlformats.org/officeDocument/2006/docPropsVTypes">
  <Template>IMSC2023_poster_template</Template>
  <TotalTime>146</TotalTime>
  <Words>733</Words>
  <Application>Microsoft Office PowerPoint</Application>
  <PresentationFormat>Custom</PresentationFormat>
  <Paragraphs>49</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Arial Nova</vt:lpstr>
      <vt:lpstr>Calibri</vt:lpstr>
      <vt:lpstr>Cambria Math</vt:lpstr>
      <vt:lpstr>Times New Roman</vt:lpstr>
      <vt:lpstr>Office Theme</vt:lpstr>
      <vt:lpstr>PowerPoint Presentation</vt:lpstr>
    </vt:vector>
  </TitlesOfParts>
  <Company>UniST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Čedomir Babić</dc:creator>
  <cp:lastModifiedBy>Čedomir Babić</cp:lastModifiedBy>
  <cp:revision>1</cp:revision>
  <dcterms:created xsi:type="dcterms:W3CDTF">2025-03-24T09:35:27Z</dcterms:created>
  <dcterms:modified xsi:type="dcterms:W3CDTF">2025-03-24T12:09:40Z</dcterms:modified>
</cp:coreProperties>
</file>