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11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87E82F-296F-45CA-B805-4862051A62E2}" v="62" dt="2025-04-16T11:36:15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Čedomir Babić" userId="5b2d337c-0df5-4f85-a180-4ee13cdb36f9" providerId="ADAL" clId="{2D87E82F-296F-45CA-B805-4862051A62E2}"/>
    <pc:docChg chg="undo redo custSel addSld delSld modSld modMainMaster">
      <pc:chgData name="Čedomir Babić" userId="5b2d337c-0df5-4f85-a180-4ee13cdb36f9" providerId="ADAL" clId="{2D87E82F-296F-45CA-B805-4862051A62E2}" dt="2025-04-16T11:37:59.690" v="240" actId="47"/>
      <pc:docMkLst>
        <pc:docMk/>
      </pc:docMkLst>
      <pc:sldChg chg="new del">
        <pc:chgData name="Čedomir Babić" userId="5b2d337c-0df5-4f85-a180-4ee13cdb36f9" providerId="ADAL" clId="{2D87E82F-296F-45CA-B805-4862051A62E2}" dt="2025-04-16T11:19:55.999" v="80" actId="47"/>
        <pc:sldMkLst>
          <pc:docMk/>
          <pc:sldMk cId="145832530" sldId="256"/>
        </pc:sldMkLst>
      </pc:sldChg>
      <pc:sldChg chg="new del">
        <pc:chgData name="Čedomir Babić" userId="5b2d337c-0df5-4f85-a180-4ee13cdb36f9" providerId="ADAL" clId="{2D87E82F-296F-45CA-B805-4862051A62E2}" dt="2025-04-16T11:23:49.687" v="102" actId="47"/>
        <pc:sldMkLst>
          <pc:docMk/>
          <pc:sldMk cId="761203851" sldId="256"/>
        </pc:sldMkLst>
      </pc:sldChg>
      <pc:sldChg chg="new del">
        <pc:chgData name="Čedomir Babić" userId="5b2d337c-0df5-4f85-a180-4ee13cdb36f9" providerId="ADAL" clId="{2D87E82F-296F-45CA-B805-4862051A62E2}" dt="2025-04-16T11:19:51.534" v="73" actId="47"/>
        <pc:sldMkLst>
          <pc:docMk/>
          <pc:sldMk cId="975260856" sldId="256"/>
        </pc:sldMkLst>
      </pc:sldChg>
      <pc:sldChg chg="new del">
        <pc:chgData name="Čedomir Babić" userId="5b2d337c-0df5-4f85-a180-4ee13cdb36f9" providerId="ADAL" clId="{2D87E82F-296F-45CA-B805-4862051A62E2}" dt="2025-04-16T11:15:47.497" v="44" actId="47"/>
        <pc:sldMkLst>
          <pc:docMk/>
          <pc:sldMk cId="1053555230" sldId="256"/>
        </pc:sldMkLst>
      </pc:sldChg>
      <pc:sldChg chg="new del">
        <pc:chgData name="Čedomir Babić" userId="5b2d337c-0df5-4f85-a180-4ee13cdb36f9" providerId="ADAL" clId="{2D87E82F-296F-45CA-B805-4862051A62E2}" dt="2025-04-16T11:20:12.379" v="84" actId="47"/>
        <pc:sldMkLst>
          <pc:docMk/>
          <pc:sldMk cId="1407343765" sldId="256"/>
        </pc:sldMkLst>
      </pc:sldChg>
      <pc:sldChg chg="del">
        <pc:chgData name="Čedomir Babić" userId="5b2d337c-0df5-4f85-a180-4ee13cdb36f9" providerId="ADAL" clId="{2D87E82F-296F-45CA-B805-4862051A62E2}" dt="2025-04-16T11:13:35.454" v="20" actId="47"/>
        <pc:sldMkLst>
          <pc:docMk/>
          <pc:sldMk cId="2655828619" sldId="256"/>
        </pc:sldMkLst>
      </pc:sldChg>
      <pc:sldChg chg="new del">
        <pc:chgData name="Čedomir Babić" userId="5b2d337c-0df5-4f85-a180-4ee13cdb36f9" providerId="ADAL" clId="{2D87E82F-296F-45CA-B805-4862051A62E2}" dt="2025-04-16T11:37:59.385" v="239" actId="47"/>
        <pc:sldMkLst>
          <pc:docMk/>
          <pc:sldMk cId="3265385418" sldId="256"/>
        </pc:sldMkLst>
      </pc:sldChg>
      <pc:sldChg chg="new del">
        <pc:chgData name="Čedomir Babić" userId="5b2d337c-0df5-4f85-a180-4ee13cdb36f9" providerId="ADAL" clId="{2D87E82F-296F-45CA-B805-4862051A62E2}" dt="2025-04-16T11:22:32.582" v="98" actId="47"/>
        <pc:sldMkLst>
          <pc:docMk/>
          <pc:sldMk cId="3756130482" sldId="256"/>
        </pc:sldMkLst>
      </pc:sldChg>
      <pc:sldChg chg="new del">
        <pc:chgData name="Čedomir Babić" userId="5b2d337c-0df5-4f85-a180-4ee13cdb36f9" providerId="ADAL" clId="{2D87E82F-296F-45CA-B805-4862051A62E2}" dt="2025-04-16T11:21:48.419" v="93" actId="47"/>
        <pc:sldMkLst>
          <pc:docMk/>
          <pc:sldMk cId="163375076" sldId="257"/>
        </pc:sldMkLst>
      </pc:sldChg>
      <pc:sldChg chg="modSp new del mod">
        <pc:chgData name="Čedomir Babić" userId="5b2d337c-0df5-4f85-a180-4ee13cdb36f9" providerId="ADAL" clId="{2D87E82F-296F-45CA-B805-4862051A62E2}" dt="2025-04-16T11:16:12.554" v="58" actId="47"/>
        <pc:sldMkLst>
          <pc:docMk/>
          <pc:sldMk cId="1599327870" sldId="257"/>
        </pc:sldMkLst>
        <pc:spChg chg="mod">
          <ac:chgData name="Čedomir Babić" userId="5b2d337c-0df5-4f85-a180-4ee13cdb36f9" providerId="ADAL" clId="{2D87E82F-296F-45CA-B805-4862051A62E2}" dt="2025-04-16T11:15:54.565" v="50" actId="20577"/>
          <ac:spMkLst>
            <pc:docMk/>
            <pc:sldMk cId="1599327870" sldId="257"/>
            <ac:spMk id="2" creationId="{50909CC7-EB61-C2AB-5649-D2B372C0ED48}"/>
          </ac:spMkLst>
        </pc:spChg>
        <pc:spChg chg="mod">
          <ac:chgData name="Čedomir Babić" userId="5b2d337c-0df5-4f85-a180-4ee13cdb36f9" providerId="ADAL" clId="{2D87E82F-296F-45CA-B805-4862051A62E2}" dt="2025-04-16T11:15:55.139" v="55" actId="20577"/>
          <ac:spMkLst>
            <pc:docMk/>
            <pc:sldMk cId="1599327870" sldId="257"/>
            <ac:spMk id="3" creationId="{5B61585A-E62F-00A7-8EBA-EEDA7CD69A12}"/>
          </ac:spMkLst>
        </pc:spChg>
      </pc:sldChg>
      <pc:sldChg chg="new del">
        <pc:chgData name="Čedomir Babić" userId="5b2d337c-0df5-4f85-a180-4ee13cdb36f9" providerId="ADAL" clId="{2D87E82F-296F-45CA-B805-4862051A62E2}" dt="2025-04-16T11:23:49.319" v="101" actId="47"/>
        <pc:sldMkLst>
          <pc:docMk/>
          <pc:sldMk cId="2574282896" sldId="257"/>
        </pc:sldMkLst>
      </pc:sldChg>
      <pc:sldChg chg="new del">
        <pc:chgData name="Čedomir Babić" userId="5b2d337c-0df5-4f85-a180-4ee13cdb36f9" providerId="ADAL" clId="{2D87E82F-296F-45CA-B805-4862051A62E2}" dt="2025-04-16T11:21:52.308" v="95" actId="47"/>
        <pc:sldMkLst>
          <pc:docMk/>
          <pc:sldMk cId="2684197103" sldId="257"/>
        </pc:sldMkLst>
      </pc:sldChg>
      <pc:sldChg chg="new del">
        <pc:chgData name="Čedomir Babić" userId="5b2d337c-0df5-4f85-a180-4ee13cdb36f9" providerId="ADAL" clId="{2D87E82F-296F-45CA-B805-4862051A62E2}" dt="2025-04-16T11:18:32.803" v="64" actId="47"/>
        <pc:sldMkLst>
          <pc:docMk/>
          <pc:sldMk cId="2972209700" sldId="257"/>
        </pc:sldMkLst>
      </pc:sldChg>
      <pc:sldChg chg="delSp new del mod">
        <pc:chgData name="Čedomir Babić" userId="5b2d337c-0df5-4f85-a180-4ee13cdb36f9" providerId="ADAL" clId="{2D87E82F-296F-45CA-B805-4862051A62E2}" dt="2025-04-16T11:18:43.298" v="67" actId="47"/>
        <pc:sldMkLst>
          <pc:docMk/>
          <pc:sldMk cId="3152898631" sldId="257"/>
        </pc:sldMkLst>
        <pc:spChg chg="del">
          <ac:chgData name="Čedomir Babić" userId="5b2d337c-0df5-4f85-a180-4ee13cdb36f9" providerId="ADAL" clId="{2D87E82F-296F-45CA-B805-4862051A62E2}" dt="2025-04-16T11:18:41.039" v="66" actId="478"/>
          <ac:spMkLst>
            <pc:docMk/>
            <pc:sldMk cId="3152898631" sldId="257"/>
            <ac:spMk id="4" creationId="{6B4F81F4-9E6B-33E9-8886-321D85D25E2A}"/>
          </ac:spMkLst>
        </pc:spChg>
      </pc:sldChg>
      <pc:sldChg chg="new del">
        <pc:chgData name="Čedomir Babić" userId="5b2d337c-0df5-4f85-a180-4ee13cdb36f9" providerId="ADAL" clId="{2D87E82F-296F-45CA-B805-4862051A62E2}" dt="2025-04-16T11:37:59.690" v="240" actId="47"/>
        <pc:sldMkLst>
          <pc:docMk/>
          <pc:sldMk cId="3296193245" sldId="257"/>
        </pc:sldMkLst>
      </pc:sldChg>
      <pc:sldChg chg="new del">
        <pc:chgData name="Čedomir Babić" userId="5b2d337c-0df5-4f85-a180-4ee13cdb36f9" providerId="ADAL" clId="{2D87E82F-296F-45CA-B805-4862051A62E2}" dt="2025-04-16T11:19:52.429" v="74" actId="47"/>
        <pc:sldMkLst>
          <pc:docMk/>
          <pc:sldMk cId="3454696420" sldId="257"/>
        </pc:sldMkLst>
      </pc:sldChg>
      <pc:sldChg chg="new del">
        <pc:chgData name="Čedomir Babić" userId="5b2d337c-0df5-4f85-a180-4ee13cdb36f9" providerId="ADAL" clId="{2D87E82F-296F-45CA-B805-4862051A62E2}" dt="2025-04-16T11:21:44.888" v="91" actId="47"/>
        <pc:sldMkLst>
          <pc:docMk/>
          <pc:sldMk cId="3702360277" sldId="257"/>
        </pc:sldMkLst>
      </pc:sldChg>
      <pc:sldChg chg="del">
        <pc:chgData name="Čedomir Babić" userId="5b2d337c-0df5-4f85-a180-4ee13cdb36f9" providerId="ADAL" clId="{2D87E82F-296F-45CA-B805-4862051A62E2}" dt="2025-04-16T11:13:33.152" v="17" actId="47"/>
        <pc:sldMkLst>
          <pc:docMk/>
          <pc:sldMk cId="3731901050" sldId="257"/>
        </pc:sldMkLst>
      </pc:sldChg>
      <pc:sldChg chg="new del">
        <pc:chgData name="Čedomir Babić" userId="5b2d337c-0df5-4f85-a180-4ee13cdb36f9" providerId="ADAL" clId="{2D87E82F-296F-45CA-B805-4862051A62E2}" dt="2025-04-16T11:20:12.078" v="83" actId="47"/>
        <pc:sldMkLst>
          <pc:docMk/>
          <pc:sldMk cId="4088278264" sldId="257"/>
        </pc:sldMkLst>
      </pc:sldChg>
      <pc:sldChg chg="new del">
        <pc:chgData name="Čedomir Babić" userId="5b2d337c-0df5-4f85-a180-4ee13cdb36f9" providerId="ADAL" clId="{2D87E82F-296F-45CA-B805-4862051A62E2}" dt="2025-04-16T11:21:09.818" v="89" actId="47"/>
        <pc:sldMkLst>
          <pc:docMk/>
          <pc:sldMk cId="4151690584" sldId="257"/>
        </pc:sldMkLst>
      </pc:sldChg>
      <pc:sldChg chg="new del">
        <pc:chgData name="Čedomir Babić" userId="5b2d337c-0df5-4f85-a180-4ee13cdb36f9" providerId="ADAL" clId="{2D87E82F-296F-45CA-B805-4862051A62E2}" dt="2025-04-16T11:13:33.662" v="18" actId="47"/>
        <pc:sldMkLst>
          <pc:docMk/>
          <pc:sldMk cId="1484747444" sldId="258"/>
        </pc:sldMkLst>
      </pc:sldChg>
      <pc:sldChg chg="new del">
        <pc:chgData name="Čedomir Babić" userId="5b2d337c-0df5-4f85-a180-4ee13cdb36f9" providerId="ADAL" clId="{2D87E82F-296F-45CA-B805-4862051A62E2}" dt="2025-04-16T11:16:12.985" v="59" actId="47"/>
        <pc:sldMkLst>
          <pc:docMk/>
          <pc:sldMk cId="1845430829" sldId="258"/>
        </pc:sldMkLst>
      </pc:sldChg>
      <pc:sldChg chg="new del">
        <pc:chgData name="Čedomir Babić" userId="5b2d337c-0df5-4f85-a180-4ee13cdb36f9" providerId="ADAL" clId="{2D87E82F-296F-45CA-B805-4862051A62E2}" dt="2025-04-16T11:19:52.863" v="75" actId="47"/>
        <pc:sldMkLst>
          <pc:docMk/>
          <pc:sldMk cId="4209000975" sldId="258"/>
        </pc:sldMkLst>
      </pc:sldChg>
      <pc:sldChg chg="new del">
        <pc:chgData name="Čedomir Babić" userId="5b2d337c-0df5-4f85-a180-4ee13cdb36f9" providerId="ADAL" clId="{2D87E82F-296F-45CA-B805-4862051A62E2}" dt="2025-04-16T11:16:13.081" v="60" actId="47"/>
        <pc:sldMkLst>
          <pc:docMk/>
          <pc:sldMk cId="2646504353" sldId="259"/>
        </pc:sldMkLst>
      </pc:sldChg>
      <pc:sldChg chg="new del">
        <pc:chgData name="Čedomir Babić" userId="5b2d337c-0df5-4f85-a180-4ee13cdb36f9" providerId="ADAL" clId="{2D87E82F-296F-45CA-B805-4862051A62E2}" dt="2025-04-16T11:13:34.159" v="19" actId="47"/>
        <pc:sldMkLst>
          <pc:docMk/>
          <pc:sldMk cId="3130234684" sldId="259"/>
        </pc:sldMkLst>
      </pc:sldChg>
      <pc:sldChg chg="new del">
        <pc:chgData name="Čedomir Babić" userId="5b2d337c-0df5-4f85-a180-4ee13cdb36f9" providerId="ADAL" clId="{2D87E82F-296F-45CA-B805-4862051A62E2}" dt="2025-04-16T11:19:53.278" v="76" actId="47"/>
        <pc:sldMkLst>
          <pc:docMk/>
          <pc:sldMk cId="4288056812" sldId="259"/>
        </pc:sldMkLst>
      </pc:sldChg>
      <pc:sldChg chg="new del">
        <pc:chgData name="Čedomir Babić" userId="5b2d337c-0df5-4f85-a180-4ee13cdb36f9" providerId="ADAL" clId="{2D87E82F-296F-45CA-B805-4862051A62E2}" dt="2025-04-16T11:19:53.678" v="77" actId="47"/>
        <pc:sldMkLst>
          <pc:docMk/>
          <pc:sldMk cId="3271193792" sldId="260"/>
        </pc:sldMkLst>
      </pc:sldChg>
      <pc:sldChg chg="new del">
        <pc:chgData name="Čedomir Babić" userId="5b2d337c-0df5-4f85-a180-4ee13cdb36f9" providerId="ADAL" clId="{2D87E82F-296F-45CA-B805-4862051A62E2}" dt="2025-04-16T11:19:54.122" v="78" actId="47"/>
        <pc:sldMkLst>
          <pc:docMk/>
          <pc:sldMk cId="1766350634" sldId="261"/>
        </pc:sldMkLst>
      </pc:sldChg>
      <pc:sldMasterChg chg="modSldLayout">
        <pc:chgData name="Čedomir Babić" userId="5b2d337c-0df5-4f85-a180-4ee13cdb36f9" providerId="ADAL" clId="{2D87E82F-296F-45CA-B805-4862051A62E2}" dt="2025-04-16T11:36:15.207" v="236"/>
        <pc:sldMasterMkLst>
          <pc:docMk/>
          <pc:sldMasterMk cId="777174688" sldId="2147483648"/>
        </pc:sldMasterMkLst>
        <pc:sldLayoutChg chg="addSp delSp modSp mod">
          <pc:chgData name="Čedomir Babić" userId="5b2d337c-0df5-4f85-a180-4ee13cdb36f9" providerId="ADAL" clId="{2D87E82F-296F-45CA-B805-4862051A62E2}" dt="2025-04-16T11:32:49.161" v="169" actId="1076"/>
          <pc:sldLayoutMkLst>
            <pc:docMk/>
            <pc:sldMasterMk cId="777174688" sldId="2147483648"/>
            <pc:sldLayoutMk cId="2147356895" sldId="2147483649"/>
          </pc:sldLayoutMkLst>
          <pc:spChg chg="del">
            <ac:chgData name="Čedomir Babić" userId="5b2d337c-0df5-4f85-a180-4ee13cdb36f9" providerId="ADAL" clId="{2D87E82F-296F-45CA-B805-4862051A62E2}" dt="2025-04-16T11:11:55.439" v="0" actId="478"/>
            <ac:spMkLst>
              <pc:docMk/>
              <pc:sldMasterMk cId="777174688" sldId="2147483648"/>
              <pc:sldLayoutMk cId="2147356895" sldId="2147483649"/>
              <ac:spMk id="6" creationId="{A464B868-0F68-7211-FD95-D1AB7C510E95}"/>
            </ac:spMkLst>
          </pc:spChg>
          <pc:spChg chg="del">
            <ac:chgData name="Čedomir Babić" userId="5b2d337c-0df5-4f85-a180-4ee13cdb36f9" providerId="ADAL" clId="{2D87E82F-296F-45CA-B805-4862051A62E2}" dt="2025-04-16T11:14:08.873" v="22" actId="478"/>
            <ac:spMkLst>
              <pc:docMk/>
              <pc:sldMasterMk cId="777174688" sldId="2147483648"/>
              <pc:sldLayoutMk cId="2147356895" sldId="2147483649"/>
              <ac:spMk id="10" creationId="{2C009FEB-9128-2F00-A656-9E8344F86952}"/>
            </ac:spMkLst>
          </pc:spChg>
          <pc:spChg chg="del">
            <ac:chgData name="Čedomir Babić" userId="5b2d337c-0df5-4f85-a180-4ee13cdb36f9" providerId="ADAL" clId="{2D87E82F-296F-45CA-B805-4862051A62E2}" dt="2025-04-16T11:14:09.541" v="23" actId="478"/>
            <ac:spMkLst>
              <pc:docMk/>
              <pc:sldMasterMk cId="777174688" sldId="2147483648"/>
              <pc:sldLayoutMk cId="2147356895" sldId="2147483649"/>
              <ac:spMk id="11" creationId="{73A8645E-B6FF-DEDA-3A3D-582F38A14A65}"/>
            </ac:spMkLst>
          </pc:spChg>
          <pc:spChg chg="add del">
            <ac:chgData name="Čedomir Babić" userId="5b2d337c-0df5-4f85-a180-4ee13cdb36f9" providerId="ADAL" clId="{2D87E82F-296F-45CA-B805-4862051A62E2}" dt="2025-04-16T11:12:35.359" v="3" actId="11529"/>
            <ac:spMkLst>
              <pc:docMk/>
              <pc:sldMasterMk cId="777174688" sldId="2147483648"/>
              <pc:sldLayoutMk cId="2147356895" sldId="2147483649"/>
              <ac:spMk id="17" creationId="{BEBC235D-6E19-8C19-E9D9-8A87A4F0FA8A}"/>
            </ac:spMkLst>
          </pc:spChg>
          <pc:spChg chg="add mod">
            <ac:chgData name="Čedomir Babić" userId="5b2d337c-0df5-4f85-a180-4ee13cdb36f9" providerId="ADAL" clId="{2D87E82F-296F-45CA-B805-4862051A62E2}" dt="2025-04-16T11:14:16.740" v="25" actId="14100"/>
            <ac:spMkLst>
              <pc:docMk/>
              <pc:sldMasterMk cId="777174688" sldId="2147483648"/>
              <pc:sldLayoutMk cId="2147356895" sldId="2147483649"/>
              <ac:spMk id="18" creationId="{2AD1CC9A-85FE-D9B1-AFEA-8B39075A3ACA}"/>
            </ac:spMkLst>
          </pc:spChg>
          <pc:spChg chg="add del">
            <ac:chgData name="Čedomir Babić" userId="5b2d337c-0df5-4f85-a180-4ee13cdb36f9" providerId="ADAL" clId="{2D87E82F-296F-45CA-B805-4862051A62E2}" dt="2025-04-16T11:14:24.139" v="26" actId="11529"/>
            <ac:spMkLst>
              <pc:docMk/>
              <pc:sldMasterMk cId="777174688" sldId="2147483648"/>
              <pc:sldLayoutMk cId="2147356895" sldId="2147483649"/>
              <ac:spMk id="19" creationId="{0CE50A58-EB87-4BC6-7D21-87FAA504B2DD}"/>
            </ac:spMkLst>
          </pc:spChg>
          <pc:spChg chg="add mod">
            <ac:chgData name="Čedomir Babić" userId="5b2d337c-0df5-4f85-a180-4ee13cdb36f9" providerId="ADAL" clId="{2D87E82F-296F-45CA-B805-4862051A62E2}" dt="2025-04-16T11:14:42.536" v="40" actId="5793"/>
            <ac:spMkLst>
              <pc:docMk/>
              <pc:sldMasterMk cId="777174688" sldId="2147483648"/>
              <pc:sldLayoutMk cId="2147356895" sldId="2147483649"/>
              <ac:spMk id="20" creationId="{182520A5-5A55-8FF6-ED0A-874018AD56E3}"/>
            </ac:spMkLst>
          </pc:spChg>
          <pc:spChg chg="add del mod">
            <ac:chgData name="Čedomir Babić" userId="5b2d337c-0df5-4f85-a180-4ee13cdb36f9" providerId="ADAL" clId="{2D87E82F-296F-45CA-B805-4862051A62E2}" dt="2025-04-16T11:32:30.452" v="166"/>
            <ac:spMkLst>
              <pc:docMk/>
              <pc:sldMasterMk cId="777174688" sldId="2147483648"/>
              <pc:sldLayoutMk cId="2147356895" sldId="2147483649"/>
              <ac:spMk id="21" creationId="{559B28D9-4800-6F5C-FCC2-2336E120937C}"/>
            </ac:spMkLst>
          </pc:spChg>
          <pc:spChg chg="mod">
            <ac:chgData name="Čedomir Babić" userId="5b2d337c-0df5-4f85-a180-4ee13cdb36f9" providerId="ADAL" clId="{2D87E82F-296F-45CA-B805-4862051A62E2}" dt="2025-04-16T11:26:53.006" v="117"/>
            <ac:spMkLst>
              <pc:docMk/>
              <pc:sldMasterMk cId="777174688" sldId="2147483648"/>
              <pc:sldLayoutMk cId="2147356895" sldId="2147483649"/>
              <ac:spMk id="22" creationId="{83417F91-1CDE-2ACC-2784-D4AA48D8695F}"/>
            </ac:spMkLst>
          </pc:spChg>
          <pc:spChg chg="mod">
            <ac:chgData name="Čedomir Babić" userId="5b2d337c-0df5-4f85-a180-4ee13cdb36f9" providerId="ADAL" clId="{2D87E82F-296F-45CA-B805-4862051A62E2}" dt="2025-04-16T11:31:15.178" v="152"/>
            <ac:spMkLst>
              <pc:docMk/>
              <pc:sldMasterMk cId="777174688" sldId="2147483648"/>
              <pc:sldLayoutMk cId="2147356895" sldId="2147483649"/>
              <ac:spMk id="24" creationId="{217146FB-A567-6FD7-7604-6C3B02328C2E}"/>
            </ac:spMkLst>
          </pc:spChg>
          <pc:spChg chg="mod">
            <ac:chgData name="Čedomir Babić" userId="5b2d337c-0df5-4f85-a180-4ee13cdb36f9" providerId="ADAL" clId="{2D87E82F-296F-45CA-B805-4862051A62E2}" dt="2025-04-16T11:31:56.004" v="162"/>
            <ac:spMkLst>
              <pc:docMk/>
              <pc:sldMasterMk cId="777174688" sldId="2147483648"/>
              <pc:sldLayoutMk cId="2147356895" sldId="2147483649"/>
              <ac:spMk id="25" creationId="{28035832-5DDD-3AAA-B16A-CDE9E3AC8D05}"/>
            </ac:spMkLst>
          </pc:spChg>
          <pc:spChg chg="mod">
            <ac:chgData name="Čedomir Babić" userId="5b2d337c-0df5-4f85-a180-4ee13cdb36f9" providerId="ADAL" clId="{2D87E82F-296F-45CA-B805-4862051A62E2}" dt="2025-04-16T11:32:10.787" v="164"/>
            <ac:spMkLst>
              <pc:docMk/>
              <pc:sldMasterMk cId="777174688" sldId="2147483648"/>
              <pc:sldLayoutMk cId="2147356895" sldId="2147483649"/>
              <ac:spMk id="26" creationId="{D5F31FC6-AD7E-42B5-2D6A-6903B7E7C6C7}"/>
            </ac:spMkLst>
          </pc:spChg>
          <pc:picChg chg="add del mod ord">
            <ac:chgData name="Čedomir Babić" userId="5b2d337c-0df5-4f85-a180-4ee13cdb36f9" providerId="ADAL" clId="{2D87E82F-296F-45CA-B805-4862051A62E2}" dt="2025-04-16T11:32:30.452" v="166"/>
            <ac:picMkLst>
              <pc:docMk/>
              <pc:sldMasterMk cId="777174688" sldId="2147483648"/>
              <pc:sldLayoutMk cId="2147356895" sldId="2147483649"/>
              <ac:picMk id="13" creationId="{CD593F37-13AF-9F61-C31F-334888523368}"/>
            </ac:picMkLst>
          </pc:picChg>
          <pc:picChg chg="mod ord">
            <ac:chgData name="Čedomir Babić" userId="5b2d337c-0df5-4f85-a180-4ee13cdb36f9" providerId="ADAL" clId="{2D87E82F-296F-45CA-B805-4862051A62E2}" dt="2025-04-16T11:32:49.161" v="169" actId="1076"/>
            <ac:picMkLst>
              <pc:docMk/>
              <pc:sldMasterMk cId="777174688" sldId="2147483648"/>
              <pc:sldLayoutMk cId="2147356895" sldId="2147483649"/>
              <ac:picMk id="14" creationId="{58D68F50-8040-49E6-267B-BEB692CBD6D4}"/>
            </ac:picMkLst>
          </pc:picChg>
          <pc:picChg chg="mod">
            <ac:chgData name="Čedomir Babić" userId="5b2d337c-0df5-4f85-a180-4ee13cdb36f9" providerId="ADAL" clId="{2D87E82F-296F-45CA-B805-4862051A62E2}" dt="2025-04-16T11:29:18.838" v="145"/>
            <ac:picMkLst>
              <pc:docMk/>
              <pc:sldMasterMk cId="777174688" sldId="2147483648"/>
              <pc:sldLayoutMk cId="2147356895" sldId="2147483649"/>
              <ac:picMk id="23" creationId="{85F1D87E-CDB6-6042-55E6-8ADAC146D6A6}"/>
            </ac:picMkLst>
          </pc:picChg>
          <pc:picChg chg="mod">
            <ac:chgData name="Čedomir Babić" userId="5b2d337c-0df5-4f85-a180-4ee13cdb36f9" providerId="ADAL" clId="{2D87E82F-296F-45CA-B805-4862051A62E2}" dt="2025-04-16T11:32:30.452" v="166"/>
            <ac:picMkLst>
              <pc:docMk/>
              <pc:sldMasterMk cId="777174688" sldId="2147483648"/>
              <pc:sldLayoutMk cId="2147356895" sldId="2147483649"/>
              <ac:picMk id="27" creationId="{3BBB8924-47FD-A151-27D6-7333BFFD0E4C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11.929" v="207" actId="478"/>
          <pc:sldLayoutMkLst>
            <pc:docMk/>
            <pc:sldMasterMk cId="777174688" sldId="2147483648"/>
            <pc:sldLayoutMk cId="3703019055" sldId="2147483650"/>
          </pc:sldLayoutMkLst>
          <pc:spChg chg="del">
            <ac:chgData name="Čedomir Babić" userId="5b2d337c-0df5-4f85-a180-4ee13cdb36f9" providerId="ADAL" clId="{2D87E82F-296F-45CA-B805-4862051A62E2}" dt="2025-04-16T11:15:16.841" v="41"/>
            <ac:spMkLst>
              <pc:docMk/>
              <pc:sldMasterMk cId="777174688" sldId="2147483648"/>
              <pc:sldLayoutMk cId="3703019055" sldId="2147483650"/>
              <ac:spMk id="4" creationId="{4D863E17-5496-0C54-AC81-D924F3B4F882}"/>
            </ac:spMkLst>
          </pc:spChg>
          <pc:spChg chg="del">
            <ac:chgData name="Čedomir Babić" userId="5b2d337c-0df5-4f85-a180-4ee13cdb36f9" providerId="ADAL" clId="{2D87E82F-296F-45CA-B805-4862051A62E2}" dt="2025-04-16T11:15:16.841" v="41"/>
            <ac:spMkLst>
              <pc:docMk/>
              <pc:sldMasterMk cId="777174688" sldId="2147483648"/>
              <pc:sldLayoutMk cId="3703019055" sldId="2147483650"/>
              <ac:spMk id="5" creationId="{23393A30-9630-0A5B-A4F2-AC1C16240241}"/>
            </ac:spMkLst>
          </pc:spChg>
          <pc:spChg chg="del mod">
            <ac:chgData name="Čedomir Babić" userId="5b2d337c-0df5-4f85-a180-4ee13cdb36f9" providerId="ADAL" clId="{2D87E82F-296F-45CA-B805-4862051A62E2}" dt="2025-04-16T11:15:16.841" v="41"/>
            <ac:spMkLst>
              <pc:docMk/>
              <pc:sldMasterMk cId="777174688" sldId="2147483648"/>
              <pc:sldLayoutMk cId="3703019055" sldId="2147483650"/>
              <ac:spMk id="6" creationId="{5CAE125D-B82E-EA99-EACD-B34098E1F5D7}"/>
            </ac:spMkLst>
          </pc:spChg>
          <pc:spChg chg="add mod">
            <ac:chgData name="Čedomir Babić" userId="5b2d337c-0df5-4f85-a180-4ee13cdb36f9" providerId="ADAL" clId="{2D87E82F-296F-45CA-B805-4862051A62E2}" dt="2025-04-16T11:15:17.652" v="42"/>
            <ac:spMkLst>
              <pc:docMk/>
              <pc:sldMasterMk cId="777174688" sldId="2147483648"/>
              <pc:sldLayoutMk cId="3703019055" sldId="2147483650"/>
              <ac:spMk id="11" creationId="{172E9FA2-7EBF-37C3-43CE-11ACEBB8EA54}"/>
            </ac:spMkLst>
          </pc:spChg>
          <pc:spChg chg="add mod">
            <ac:chgData name="Čedomir Babić" userId="5b2d337c-0df5-4f85-a180-4ee13cdb36f9" providerId="ADAL" clId="{2D87E82F-296F-45CA-B805-4862051A62E2}" dt="2025-04-16T11:15:17.652" v="42"/>
            <ac:spMkLst>
              <pc:docMk/>
              <pc:sldMasterMk cId="777174688" sldId="2147483648"/>
              <pc:sldLayoutMk cId="3703019055" sldId="2147483650"/>
              <ac:spMk id="12" creationId="{C56E31D3-E023-B51A-394E-76491F20CF77}"/>
            </ac:spMkLst>
          </pc:spChg>
          <pc:spChg chg="add mod">
            <ac:chgData name="Čedomir Babić" userId="5b2d337c-0df5-4f85-a180-4ee13cdb36f9" providerId="ADAL" clId="{2D87E82F-296F-45CA-B805-4862051A62E2}" dt="2025-04-16T11:21:59.348" v="97" actId="6549"/>
            <ac:spMkLst>
              <pc:docMk/>
              <pc:sldMasterMk cId="777174688" sldId="2147483648"/>
              <pc:sldLayoutMk cId="3703019055" sldId="2147483650"/>
              <ac:spMk id="13" creationId="{296C9AE5-D40D-F414-BF89-9923F50CFDDA}"/>
            </ac:spMkLst>
          </pc:spChg>
          <pc:spChg chg="add del">
            <ac:chgData name="Čedomir Babić" userId="5b2d337c-0df5-4f85-a180-4ee13cdb36f9" providerId="ADAL" clId="{2D87E82F-296F-45CA-B805-4862051A62E2}" dt="2025-04-16T11:34:58.909" v="202"/>
            <ac:spMkLst>
              <pc:docMk/>
              <pc:sldMasterMk cId="777174688" sldId="2147483648"/>
              <pc:sldLayoutMk cId="3703019055" sldId="2147483650"/>
              <ac:spMk id="14" creationId="{2F02795E-8122-0ACD-A1A2-47ABFA81BED2}"/>
            </ac:spMkLst>
          </pc:spChg>
          <pc:spChg chg="mod">
            <ac:chgData name="Čedomir Babić" userId="5b2d337c-0df5-4f85-a180-4ee13cdb36f9" providerId="ADAL" clId="{2D87E82F-296F-45CA-B805-4862051A62E2}" dt="2025-04-16T11:34:42.507" v="200"/>
            <ac:spMkLst>
              <pc:docMk/>
              <pc:sldMasterMk cId="777174688" sldId="2147483648"/>
              <pc:sldLayoutMk cId="3703019055" sldId="2147483650"/>
              <ac:spMk id="15" creationId="{AA672C40-E9B2-D6D4-4ABB-D20C7FC34F6C}"/>
            </ac:spMkLst>
          </pc:spChg>
          <pc:picChg chg="del">
            <ac:chgData name="Čedomir Babić" userId="5b2d337c-0df5-4f85-a180-4ee13cdb36f9" providerId="ADAL" clId="{2D87E82F-296F-45CA-B805-4862051A62E2}" dt="2025-04-16T11:35:11.929" v="207" actId="478"/>
            <ac:picMkLst>
              <pc:docMk/>
              <pc:sldMasterMk cId="777174688" sldId="2147483648"/>
              <pc:sldLayoutMk cId="3703019055" sldId="2147483650"/>
              <ac:picMk id="7" creationId="{E3B9A87D-7D00-0DED-F2D2-F2F198E2B13E}"/>
            </ac:picMkLst>
          </pc:picChg>
          <pc:picChg chg="add del ord">
            <ac:chgData name="Čedomir Babić" userId="5b2d337c-0df5-4f85-a180-4ee13cdb36f9" providerId="ADAL" clId="{2D87E82F-296F-45CA-B805-4862051A62E2}" dt="2025-04-16T11:34:58.909" v="202"/>
            <ac:picMkLst>
              <pc:docMk/>
              <pc:sldMasterMk cId="777174688" sldId="2147483648"/>
              <pc:sldLayoutMk cId="3703019055" sldId="2147483650"/>
              <ac:picMk id="8" creationId="{A21740DA-FE8B-A345-9C90-6F001463397C}"/>
            </ac:picMkLst>
          </pc:picChg>
          <pc:picChg chg="ord">
            <ac:chgData name="Čedomir Babić" userId="5b2d337c-0df5-4f85-a180-4ee13cdb36f9" providerId="ADAL" clId="{2D87E82F-296F-45CA-B805-4862051A62E2}" dt="2025-04-16T11:35:05.417" v="206" actId="170"/>
            <ac:picMkLst>
              <pc:docMk/>
              <pc:sldMasterMk cId="777174688" sldId="2147483648"/>
              <pc:sldLayoutMk cId="3703019055" sldId="2147483650"/>
              <ac:picMk id="9" creationId="{079D6BAD-ED7D-E096-5560-C05DE700E68C}"/>
            </ac:picMkLst>
          </pc:picChg>
          <pc:picChg chg="mod">
            <ac:chgData name="Čedomir Babić" userId="5b2d337c-0df5-4f85-a180-4ee13cdb36f9" providerId="ADAL" clId="{2D87E82F-296F-45CA-B805-4862051A62E2}" dt="2025-04-16T11:34:58.909" v="202"/>
            <ac:picMkLst>
              <pc:docMk/>
              <pc:sldMasterMk cId="777174688" sldId="2147483648"/>
              <pc:sldLayoutMk cId="3703019055" sldId="2147483650"/>
              <ac:picMk id="16" creationId="{1AEF0DE6-37E7-60A6-E021-C785714125CF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28.397" v="211"/>
          <pc:sldLayoutMkLst>
            <pc:docMk/>
            <pc:sldMasterMk cId="777174688" sldId="2147483648"/>
            <pc:sldLayoutMk cId="695586862" sldId="2147483651"/>
          </pc:sldLayoutMkLst>
          <pc:spChg chg="mod">
            <ac:chgData name="Čedomir Babić" userId="5b2d337c-0df5-4f85-a180-4ee13cdb36f9" providerId="ADAL" clId="{2D87E82F-296F-45CA-B805-4862051A62E2}" dt="2025-04-16T11:17:03.749" v="61" actId="207"/>
            <ac:spMkLst>
              <pc:docMk/>
              <pc:sldMasterMk cId="777174688" sldId="2147483648"/>
              <pc:sldLayoutMk cId="695586862" sldId="2147483651"/>
              <ac:spMk id="6" creationId="{78882155-A987-E380-9156-73F74159FA24}"/>
            </ac:spMkLst>
          </pc:spChg>
          <pc:picChg chg="del">
            <ac:chgData name="Čedomir Babić" userId="5b2d337c-0df5-4f85-a180-4ee13cdb36f9" providerId="ADAL" clId="{2D87E82F-296F-45CA-B805-4862051A62E2}" dt="2025-04-16T11:35:27.433" v="210" actId="478"/>
            <ac:picMkLst>
              <pc:docMk/>
              <pc:sldMasterMk cId="777174688" sldId="2147483648"/>
              <pc:sldLayoutMk cId="695586862" sldId="2147483651"/>
              <ac:picMk id="7" creationId="{98AC079D-8F82-1FBA-9206-452927B1D87E}"/>
            </ac:picMkLst>
          </pc:picChg>
          <pc:picChg chg="del">
            <ac:chgData name="Čedomir Babić" userId="5b2d337c-0df5-4f85-a180-4ee13cdb36f9" providerId="ADAL" clId="{2D87E82F-296F-45CA-B805-4862051A62E2}" dt="2025-04-16T11:35:26.627" v="209" actId="478"/>
            <ac:picMkLst>
              <pc:docMk/>
              <pc:sldMasterMk cId="777174688" sldId="2147483648"/>
              <pc:sldLayoutMk cId="695586862" sldId="2147483651"/>
              <ac:picMk id="9" creationId="{E2B80FAF-0583-C221-621D-8C7B5B35B98B}"/>
            </ac:picMkLst>
          </pc:picChg>
          <pc:picChg chg="add mod">
            <ac:chgData name="Čedomir Babić" userId="5b2d337c-0df5-4f85-a180-4ee13cdb36f9" providerId="ADAL" clId="{2D87E82F-296F-45CA-B805-4862051A62E2}" dt="2025-04-16T11:35:20.157" v="208"/>
            <ac:picMkLst>
              <pc:docMk/>
              <pc:sldMasterMk cId="777174688" sldId="2147483648"/>
              <pc:sldLayoutMk cId="695586862" sldId="2147483651"/>
              <ac:picMk id="11" creationId="{B395F970-04A5-BE3F-CA93-67878ADD4638}"/>
            </ac:picMkLst>
          </pc:picChg>
          <pc:picChg chg="add mod">
            <ac:chgData name="Čedomir Babić" userId="5b2d337c-0df5-4f85-a180-4ee13cdb36f9" providerId="ADAL" clId="{2D87E82F-296F-45CA-B805-4862051A62E2}" dt="2025-04-16T11:35:20.157" v="208"/>
            <ac:picMkLst>
              <pc:docMk/>
              <pc:sldMasterMk cId="777174688" sldId="2147483648"/>
              <pc:sldLayoutMk cId="695586862" sldId="2147483651"/>
              <ac:picMk id="12" creationId="{F568BE07-3541-AB50-1C85-C323F0A2DEF3}"/>
            </ac:picMkLst>
          </pc:picChg>
          <pc:picChg chg="add mod">
            <ac:chgData name="Čedomir Babić" userId="5b2d337c-0df5-4f85-a180-4ee13cdb36f9" providerId="ADAL" clId="{2D87E82F-296F-45CA-B805-4862051A62E2}" dt="2025-04-16T11:35:28.397" v="211"/>
            <ac:picMkLst>
              <pc:docMk/>
              <pc:sldMasterMk cId="777174688" sldId="2147483648"/>
              <pc:sldLayoutMk cId="695586862" sldId="2147483651"/>
              <ac:picMk id="13" creationId="{DE497919-91F6-017F-DA77-EF752F25D047}"/>
            </ac:picMkLst>
          </pc:picChg>
          <pc:picChg chg="add mod">
            <ac:chgData name="Čedomir Babić" userId="5b2d337c-0df5-4f85-a180-4ee13cdb36f9" providerId="ADAL" clId="{2D87E82F-296F-45CA-B805-4862051A62E2}" dt="2025-04-16T11:35:28.397" v="211"/>
            <ac:picMkLst>
              <pc:docMk/>
              <pc:sldMasterMk cId="777174688" sldId="2147483648"/>
              <pc:sldLayoutMk cId="695586862" sldId="2147483651"/>
              <ac:picMk id="14" creationId="{1466ECA8-FF39-8811-F8EC-536280A7CAF3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32.197" v="214"/>
          <pc:sldLayoutMkLst>
            <pc:docMk/>
            <pc:sldMasterMk cId="777174688" sldId="2147483648"/>
            <pc:sldLayoutMk cId="152653354" sldId="2147483652"/>
          </pc:sldLayoutMkLst>
          <pc:spChg chg="mod">
            <ac:chgData name="Čedomir Babić" userId="5b2d337c-0df5-4f85-a180-4ee13cdb36f9" providerId="ADAL" clId="{2D87E82F-296F-45CA-B805-4862051A62E2}" dt="2025-04-16T11:17:08.269" v="62" actId="207"/>
            <ac:spMkLst>
              <pc:docMk/>
              <pc:sldMasterMk cId="777174688" sldId="2147483648"/>
              <pc:sldLayoutMk cId="152653354" sldId="2147483652"/>
              <ac:spMk id="7" creationId="{4BEC6B3C-0EBD-AFE1-B271-A8BF7674F294}"/>
            </ac:spMkLst>
          </pc:spChg>
          <pc:picChg chg="del">
            <ac:chgData name="Čedomir Babić" userId="5b2d337c-0df5-4f85-a180-4ee13cdb36f9" providerId="ADAL" clId="{2D87E82F-296F-45CA-B805-4862051A62E2}" dt="2025-04-16T11:35:30.697" v="212" actId="478"/>
            <ac:picMkLst>
              <pc:docMk/>
              <pc:sldMasterMk cId="777174688" sldId="2147483648"/>
              <pc:sldLayoutMk cId="152653354" sldId="2147483652"/>
              <ac:picMk id="8" creationId="{48D84676-A4DD-1E67-B1A7-AAA7C3159130}"/>
            </ac:picMkLst>
          </pc:picChg>
          <pc:picChg chg="del">
            <ac:chgData name="Čedomir Babić" userId="5b2d337c-0df5-4f85-a180-4ee13cdb36f9" providerId="ADAL" clId="{2D87E82F-296F-45CA-B805-4862051A62E2}" dt="2025-04-16T11:35:31.157" v="213" actId="478"/>
            <ac:picMkLst>
              <pc:docMk/>
              <pc:sldMasterMk cId="777174688" sldId="2147483648"/>
              <pc:sldLayoutMk cId="152653354" sldId="2147483652"/>
              <ac:picMk id="10" creationId="{A072DACD-5453-7A9F-6F7D-7998BB9C3BE9}"/>
            </ac:picMkLst>
          </pc:picChg>
          <pc:picChg chg="add mod">
            <ac:chgData name="Čedomir Babić" userId="5b2d337c-0df5-4f85-a180-4ee13cdb36f9" providerId="ADAL" clId="{2D87E82F-296F-45CA-B805-4862051A62E2}" dt="2025-04-16T11:35:32.197" v="214"/>
            <ac:picMkLst>
              <pc:docMk/>
              <pc:sldMasterMk cId="777174688" sldId="2147483648"/>
              <pc:sldLayoutMk cId="152653354" sldId="2147483652"/>
              <ac:picMk id="13" creationId="{35D5E7C3-E824-F432-E086-73BDBE8AFA0A}"/>
            </ac:picMkLst>
          </pc:picChg>
          <pc:picChg chg="add mod">
            <ac:chgData name="Čedomir Babić" userId="5b2d337c-0df5-4f85-a180-4ee13cdb36f9" providerId="ADAL" clId="{2D87E82F-296F-45CA-B805-4862051A62E2}" dt="2025-04-16T11:35:32.197" v="214"/>
            <ac:picMkLst>
              <pc:docMk/>
              <pc:sldMasterMk cId="777174688" sldId="2147483648"/>
              <pc:sldLayoutMk cId="152653354" sldId="2147483652"/>
              <ac:picMk id="14" creationId="{EF405815-0E03-0B9D-7DC5-0FE9EF9B6E15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36.327" v="217"/>
          <pc:sldLayoutMkLst>
            <pc:docMk/>
            <pc:sldMasterMk cId="777174688" sldId="2147483648"/>
            <pc:sldLayoutMk cId="1487621034" sldId="2147483653"/>
          </pc:sldLayoutMkLst>
          <pc:picChg chg="del">
            <ac:chgData name="Čedomir Babić" userId="5b2d337c-0df5-4f85-a180-4ee13cdb36f9" providerId="ADAL" clId="{2D87E82F-296F-45CA-B805-4862051A62E2}" dt="2025-04-16T11:35:34.977" v="215" actId="478"/>
            <ac:picMkLst>
              <pc:docMk/>
              <pc:sldMasterMk cId="777174688" sldId="2147483648"/>
              <pc:sldLayoutMk cId="1487621034" sldId="2147483653"/>
              <ac:picMk id="10" creationId="{56E2ACFD-B544-A3D0-5966-280AFCBD7ED4}"/>
            </ac:picMkLst>
          </pc:picChg>
          <pc:picChg chg="del">
            <ac:chgData name="Čedomir Babić" userId="5b2d337c-0df5-4f85-a180-4ee13cdb36f9" providerId="ADAL" clId="{2D87E82F-296F-45CA-B805-4862051A62E2}" dt="2025-04-16T11:35:35.467" v="216" actId="478"/>
            <ac:picMkLst>
              <pc:docMk/>
              <pc:sldMasterMk cId="777174688" sldId="2147483648"/>
              <pc:sldLayoutMk cId="1487621034" sldId="2147483653"/>
              <ac:picMk id="11" creationId="{5648DABE-A0F0-560A-EC01-FE31803D49B1}"/>
            </ac:picMkLst>
          </pc:picChg>
          <pc:picChg chg="add mod">
            <ac:chgData name="Čedomir Babić" userId="5b2d337c-0df5-4f85-a180-4ee13cdb36f9" providerId="ADAL" clId="{2D87E82F-296F-45CA-B805-4862051A62E2}" dt="2025-04-16T11:35:36.327" v="217"/>
            <ac:picMkLst>
              <pc:docMk/>
              <pc:sldMasterMk cId="777174688" sldId="2147483648"/>
              <pc:sldLayoutMk cId="1487621034" sldId="2147483653"/>
              <ac:picMk id="14" creationId="{E73D8D82-74C0-4811-1421-5819B87B4D5B}"/>
            </ac:picMkLst>
          </pc:picChg>
          <pc:picChg chg="add mod">
            <ac:chgData name="Čedomir Babić" userId="5b2d337c-0df5-4f85-a180-4ee13cdb36f9" providerId="ADAL" clId="{2D87E82F-296F-45CA-B805-4862051A62E2}" dt="2025-04-16T11:35:36.327" v="217"/>
            <ac:picMkLst>
              <pc:docMk/>
              <pc:sldMasterMk cId="777174688" sldId="2147483648"/>
              <pc:sldLayoutMk cId="1487621034" sldId="2147483653"/>
              <ac:picMk id="15" creationId="{9CE24E6C-3FD7-48B0-11AA-71E8F76012B3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45.657" v="221"/>
          <pc:sldLayoutMkLst>
            <pc:docMk/>
            <pc:sldMasterMk cId="777174688" sldId="2147483648"/>
            <pc:sldLayoutMk cId="1761696858" sldId="2147483654"/>
          </pc:sldLayoutMkLst>
          <pc:picChg chg="del">
            <ac:chgData name="Čedomir Babić" userId="5b2d337c-0df5-4f85-a180-4ee13cdb36f9" providerId="ADAL" clId="{2D87E82F-296F-45CA-B805-4862051A62E2}" dt="2025-04-16T11:35:44.137" v="219" actId="478"/>
            <ac:picMkLst>
              <pc:docMk/>
              <pc:sldMasterMk cId="777174688" sldId="2147483648"/>
              <pc:sldLayoutMk cId="1761696858" sldId="2147483654"/>
              <ac:picMk id="6" creationId="{D4F7D81F-11E1-F766-73D7-8D951A95B94F}"/>
            </ac:picMkLst>
          </pc:picChg>
          <pc:picChg chg="del">
            <ac:chgData name="Čedomir Babić" userId="5b2d337c-0df5-4f85-a180-4ee13cdb36f9" providerId="ADAL" clId="{2D87E82F-296F-45CA-B805-4862051A62E2}" dt="2025-04-16T11:35:44.697" v="220" actId="478"/>
            <ac:picMkLst>
              <pc:docMk/>
              <pc:sldMasterMk cId="777174688" sldId="2147483648"/>
              <pc:sldLayoutMk cId="1761696858" sldId="2147483654"/>
              <ac:picMk id="8" creationId="{485D810D-104B-9A8F-4E20-7173E6D5CC3F}"/>
            </ac:picMkLst>
          </pc:picChg>
          <pc:picChg chg="add mod">
            <ac:chgData name="Čedomir Babić" userId="5b2d337c-0df5-4f85-a180-4ee13cdb36f9" providerId="ADAL" clId="{2D87E82F-296F-45CA-B805-4862051A62E2}" dt="2025-04-16T11:35:39.607" v="218"/>
            <ac:picMkLst>
              <pc:docMk/>
              <pc:sldMasterMk cId="777174688" sldId="2147483648"/>
              <pc:sldLayoutMk cId="1761696858" sldId="2147483654"/>
              <ac:picMk id="11" creationId="{A07CB5EB-42FC-8BFE-0E7B-71A15C608BB7}"/>
            </ac:picMkLst>
          </pc:picChg>
          <pc:picChg chg="add mod">
            <ac:chgData name="Čedomir Babić" userId="5b2d337c-0df5-4f85-a180-4ee13cdb36f9" providerId="ADAL" clId="{2D87E82F-296F-45CA-B805-4862051A62E2}" dt="2025-04-16T11:35:39.607" v="218"/>
            <ac:picMkLst>
              <pc:docMk/>
              <pc:sldMasterMk cId="777174688" sldId="2147483648"/>
              <pc:sldLayoutMk cId="1761696858" sldId="2147483654"/>
              <ac:picMk id="12" creationId="{B8FD4B8A-E40F-3E6F-BD80-F0B452EC3229}"/>
            </ac:picMkLst>
          </pc:picChg>
          <pc:picChg chg="add mod">
            <ac:chgData name="Čedomir Babić" userId="5b2d337c-0df5-4f85-a180-4ee13cdb36f9" providerId="ADAL" clId="{2D87E82F-296F-45CA-B805-4862051A62E2}" dt="2025-04-16T11:35:45.657" v="221"/>
            <ac:picMkLst>
              <pc:docMk/>
              <pc:sldMasterMk cId="777174688" sldId="2147483648"/>
              <pc:sldLayoutMk cId="1761696858" sldId="2147483654"/>
              <ac:picMk id="13" creationId="{5EF22675-C058-B79C-5FCD-DE8932C7FFB6}"/>
            </ac:picMkLst>
          </pc:picChg>
          <pc:picChg chg="add mod">
            <ac:chgData name="Čedomir Babić" userId="5b2d337c-0df5-4f85-a180-4ee13cdb36f9" providerId="ADAL" clId="{2D87E82F-296F-45CA-B805-4862051A62E2}" dt="2025-04-16T11:35:45.657" v="221"/>
            <ac:picMkLst>
              <pc:docMk/>
              <pc:sldMasterMk cId="777174688" sldId="2147483648"/>
              <pc:sldLayoutMk cId="1761696858" sldId="2147483654"/>
              <ac:picMk id="14" creationId="{4CD067A7-A493-6DF9-2C97-99063EAB5D49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53.417" v="224"/>
          <pc:sldLayoutMkLst>
            <pc:docMk/>
            <pc:sldMasterMk cId="777174688" sldId="2147483648"/>
            <pc:sldLayoutMk cId="4048896194" sldId="2147483655"/>
          </pc:sldLayoutMkLst>
          <pc:picChg chg="del">
            <ac:chgData name="Čedomir Babić" userId="5b2d337c-0df5-4f85-a180-4ee13cdb36f9" providerId="ADAL" clId="{2D87E82F-296F-45CA-B805-4862051A62E2}" dt="2025-04-16T11:35:52.137" v="222" actId="478"/>
            <ac:picMkLst>
              <pc:docMk/>
              <pc:sldMasterMk cId="777174688" sldId="2147483648"/>
              <pc:sldLayoutMk cId="4048896194" sldId="2147483655"/>
              <ac:picMk id="5" creationId="{12E68A46-5D18-2817-991A-0181C023F531}"/>
            </ac:picMkLst>
          </pc:picChg>
          <pc:picChg chg="del">
            <ac:chgData name="Čedomir Babić" userId="5b2d337c-0df5-4f85-a180-4ee13cdb36f9" providerId="ADAL" clId="{2D87E82F-296F-45CA-B805-4862051A62E2}" dt="2025-04-16T11:35:52.617" v="223" actId="478"/>
            <ac:picMkLst>
              <pc:docMk/>
              <pc:sldMasterMk cId="777174688" sldId="2147483648"/>
              <pc:sldLayoutMk cId="4048896194" sldId="2147483655"/>
              <ac:picMk id="7" creationId="{0C4D58CB-572C-8B23-C36C-A3340FDC8CA9}"/>
            </ac:picMkLst>
          </pc:picChg>
          <pc:picChg chg="add mod">
            <ac:chgData name="Čedomir Babić" userId="5b2d337c-0df5-4f85-a180-4ee13cdb36f9" providerId="ADAL" clId="{2D87E82F-296F-45CA-B805-4862051A62E2}" dt="2025-04-16T11:35:53.417" v="224"/>
            <ac:picMkLst>
              <pc:docMk/>
              <pc:sldMasterMk cId="777174688" sldId="2147483648"/>
              <pc:sldLayoutMk cId="4048896194" sldId="2147483655"/>
              <ac:picMk id="8" creationId="{CE867B5D-C308-8FB3-9182-2A468FD27CC1}"/>
            </ac:picMkLst>
          </pc:picChg>
          <pc:picChg chg="add mod">
            <ac:chgData name="Čedomir Babić" userId="5b2d337c-0df5-4f85-a180-4ee13cdb36f9" providerId="ADAL" clId="{2D87E82F-296F-45CA-B805-4862051A62E2}" dt="2025-04-16T11:35:53.417" v="224"/>
            <ac:picMkLst>
              <pc:docMk/>
              <pc:sldMasterMk cId="777174688" sldId="2147483648"/>
              <pc:sldLayoutMk cId="4048896194" sldId="2147483655"/>
              <ac:picMk id="9" creationId="{D404EFC5-C647-0555-3255-CA7210B8F7B5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5:59.833" v="227"/>
          <pc:sldLayoutMkLst>
            <pc:docMk/>
            <pc:sldMasterMk cId="777174688" sldId="2147483648"/>
            <pc:sldLayoutMk cId="2951554942" sldId="2147483656"/>
          </pc:sldLayoutMkLst>
          <pc:picChg chg="del">
            <ac:chgData name="Čedomir Babić" userId="5b2d337c-0df5-4f85-a180-4ee13cdb36f9" providerId="ADAL" clId="{2D87E82F-296F-45CA-B805-4862051A62E2}" dt="2025-04-16T11:35:58.743" v="226" actId="478"/>
            <ac:picMkLst>
              <pc:docMk/>
              <pc:sldMasterMk cId="777174688" sldId="2147483648"/>
              <pc:sldLayoutMk cId="2951554942" sldId="2147483656"/>
              <ac:picMk id="8" creationId="{987D543A-7032-A12A-E528-E581E60E212B}"/>
            </ac:picMkLst>
          </pc:picChg>
          <pc:picChg chg="del">
            <ac:chgData name="Čedomir Babić" userId="5b2d337c-0df5-4f85-a180-4ee13cdb36f9" providerId="ADAL" clId="{2D87E82F-296F-45CA-B805-4862051A62E2}" dt="2025-04-16T11:35:58.263" v="225" actId="478"/>
            <ac:picMkLst>
              <pc:docMk/>
              <pc:sldMasterMk cId="777174688" sldId="2147483648"/>
              <pc:sldLayoutMk cId="2951554942" sldId="2147483656"/>
              <ac:picMk id="10" creationId="{B90832F5-33DB-F57D-97BD-E5854201D01D}"/>
            </ac:picMkLst>
          </pc:picChg>
          <pc:picChg chg="add mod">
            <ac:chgData name="Čedomir Babić" userId="5b2d337c-0df5-4f85-a180-4ee13cdb36f9" providerId="ADAL" clId="{2D87E82F-296F-45CA-B805-4862051A62E2}" dt="2025-04-16T11:35:59.833" v="227"/>
            <ac:picMkLst>
              <pc:docMk/>
              <pc:sldMasterMk cId="777174688" sldId="2147483648"/>
              <pc:sldLayoutMk cId="2951554942" sldId="2147483656"/>
              <ac:picMk id="11" creationId="{FA7DBA7F-5F3C-380E-8D7F-280997CDC31B}"/>
            </ac:picMkLst>
          </pc:picChg>
          <pc:picChg chg="add mod">
            <ac:chgData name="Čedomir Babić" userId="5b2d337c-0df5-4f85-a180-4ee13cdb36f9" providerId="ADAL" clId="{2D87E82F-296F-45CA-B805-4862051A62E2}" dt="2025-04-16T11:35:59.833" v="227"/>
            <ac:picMkLst>
              <pc:docMk/>
              <pc:sldMasterMk cId="777174688" sldId="2147483648"/>
              <pc:sldLayoutMk cId="2951554942" sldId="2147483656"/>
              <ac:picMk id="12" creationId="{00B72E60-3538-4F9A-5741-1E25EC38533E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6:04.919" v="230"/>
          <pc:sldLayoutMkLst>
            <pc:docMk/>
            <pc:sldMasterMk cId="777174688" sldId="2147483648"/>
            <pc:sldLayoutMk cId="3716755551" sldId="2147483657"/>
          </pc:sldLayoutMkLst>
          <pc:picChg chg="del">
            <ac:chgData name="Čedomir Babić" userId="5b2d337c-0df5-4f85-a180-4ee13cdb36f9" providerId="ADAL" clId="{2D87E82F-296F-45CA-B805-4862051A62E2}" dt="2025-04-16T11:36:03.607" v="228" actId="478"/>
            <ac:picMkLst>
              <pc:docMk/>
              <pc:sldMasterMk cId="777174688" sldId="2147483648"/>
              <pc:sldLayoutMk cId="3716755551" sldId="2147483657"/>
              <ac:picMk id="8" creationId="{436EC145-B25C-8CC6-B40A-16E932F6A304}"/>
            </ac:picMkLst>
          </pc:picChg>
          <pc:picChg chg="del">
            <ac:chgData name="Čedomir Babić" userId="5b2d337c-0df5-4f85-a180-4ee13cdb36f9" providerId="ADAL" clId="{2D87E82F-296F-45CA-B805-4862051A62E2}" dt="2025-04-16T11:36:04.091" v="229" actId="478"/>
            <ac:picMkLst>
              <pc:docMk/>
              <pc:sldMasterMk cId="777174688" sldId="2147483648"/>
              <pc:sldLayoutMk cId="3716755551" sldId="2147483657"/>
              <ac:picMk id="10" creationId="{4BB1C81A-B2C9-7D97-D40D-48405947CCCD}"/>
            </ac:picMkLst>
          </pc:picChg>
          <pc:picChg chg="add mod">
            <ac:chgData name="Čedomir Babić" userId="5b2d337c-0df5-4f85-a180-4ee13cdb36f9" providerId="ADAL" clId="{2D87E82F-296F-45CA-B805-4862051A62E2}" dt="2025-04-16T11:36:04.919" v="230"/>
            <ac:picMkLst>
              <pc:docMk/>
              <pc:sldMasterMk cId="777174688" sldId="2147483648"/>
              <pc:sldLayoutMk cId="3716755551" sldId="2147483657"/>
              <ac:picMk id="11" creationId="{43C6D9EC-5F2F-EF9E-1396-2A6B97906C70}"/>
            </ac:picMkLst>
          </pc:picChg>
          <pc:picChg chg="add mod">
            <ac:chgData name="Čedomir Babić" userId="5b2d337c-0df5-4f85-a180-4ee13cdb36f9" providerId="ADAL" clId="{2D87E82F-296F-45CA-B805-4862051A62E2}" dt="2025-04-16T11:36:04.919" v="230"/>
            <ac:picMkLst>
              <pc:docMk/>
              <pc:sldMasterMk cId="777174688" sldId="2147483648"/>
              <pc:sldLayoutMk cId="3716755551" sldId="2147483657"/>
              <ac:picMk id="12" creationId="{39B5F2FA-15BB-B305-3A09-03DEF8E00108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6:10.869" v="233"/>
          <pc:sldLayoutMkLst>
            <pc:docMk/>
            <pc:sldMasterMk cId="777174688" sldId="2147483648"/>
            <pc:sldLayoutMk cId="3472227806" sldId="2147483658"/>
          </pc:sldLayoutMkLst>
          <pc:picChg chg="del">
            <ac:chgData name="Čedomir Babić" userId="5b2d337c-0df5-4f85-a180-4ee13cdb36f9" providerId="ADAL" clId="{2D87E82F-296F-45CA-B805-4862051A62E2}" dt="2025-04-16T11:36:09.401" v="231" actId="478"/>
            <ac:picMkLst>
              <pc:docMk/>
              <pc:sldMasterMk cId="777174688" sldId="2147483648"/>
              <pc:sldLayoutMk cId="3472227806" sldId="2147483658"/>
              <ac:picMk id="7" creationId="{E5F6A5E6-BA71-F516-77A4-BB6BC98827F0}"/>
            </ac:picMkLst>
          </pc:picChg>
          <pc:picChg chg="del">
            <ac:chgData name="Čedomir Babić" userId="5b2d337c-0df5-4f85-a180-4ee13cdb36f9" providerId="ADAL" clId="{2D87E82F-296F-45CA-B805-4862051A62E2}" dt="2025-04-16T11:36:09.927" v="232" actId="478"/>
            <ac:picMkLst>
              <pc:docMk/>
              <pc:sldMasterMk cId="777174688" sldId="2147483648"/>
              <pc:sldLayoutMk cId="3472227806" sldId="2147483658"/>
              <ac:picMk id="8" creationId="{7CA7556F-3D09-AD23-9E68-54555FF951C0}"/>
            </ac:picMkLst>
          </pc:picChg>
          <pc:picChg chg="add mod">
            <ac:chgData name="Čedomir Babić" userId="5b2d337c-0df5-4f85-a180-4ee13cdb36f9" providerId="ADAL" clId="{2D87E82F-296F-45CA-B805-4862051A62E2}" dt="2025-04-16T11:36:10.869" v="233"/>
            <ac:picMkLst>
              <pc:docMk/>
              <pc:sldMasterMk cId="777174688" sldId="2147483648"/>
              <pc:sldLayoutMk cId="3472227806" sldId="2147483658"/>
              <ac:picMk id="10" creationId="{2C2DF564-BB0D-D80C-B365-08D873E7CBD1}"/>
            </ac:picMkLst>
          </pc:picChg>
          <pc:picChg chg="add mod">
            <ac:chgData name="Čedomir Babić" userId="5b2d337c-0df5-4f85-a180-4ee13cdb36f9" providerId="ADAL" clId="{2D87E82F-296F-45CA-B805-4862051A62E2}" dt="2025-04-16T11:36:10.869" v="233"/>
            <ac:picMkLst>
              <pc:docMk/>
              <pc:sldMasterMk cId="777174688" sldId="2147483648"/>
              <pc:sldLayoutMk cId="3472227806" sldId="2147483658"/>
              <ac:picMk id="11" creationId="{366AFE14-3B93-E503-FFEE-94F86CEF71EB}"/>
            </ac:picMkLst>
          </pc:picChg>
        </pc:sldLayoutChg>
        <pc:sldLayoutChg chg="addSp delSp modSp mod">
          <pc:chgData name="Čedomir Babić" userId="5b2d337c-0df5-4f85-a180-4ee13cdb36f9" providerId="ADAL" clId="{2D87E82F-296F-45CA-B805-4862051A62E2}" dt="2025-04-16T11:36:15.207" v="236"/>
          <pc:sldLayoutMkLst>
            <pc:docMk/>
            <pc:sldMasterMk cId="777174688" sldId="2147483648"/>
            <pc:sldLayoutMk cId="1410616960" sldId="2147483659"/>
          </pc:sldLayoutMkLst>
          <pc:picChg chg="del">
            <ac:chgData name="Čedomir Babić" userId="5b2d337c-0df5-4f85-a180-4ee13cdb36f9" providerId="ADAL" clId="{2D87E82F-296F-45CA-B805-4862051A62E2}" dt="2025-04-16T11:36:13.434" v="234" actId="478"/>
            <ac:picMkLst>
              <pc:docMk/>
              <pc:sldMasterMk cId="777174688" sldId="2147483648"/>
              <pc:sldLayoutMk cId="1410616960" sldId="2147483659"/>
              <ac:picMk id="7" creationId="{EAFB583E-AA90-AA87-6E2C-EE5EE23747FD}"/>
            </ac:picMkLst>
          </pc:picChg>
          <pc:picChg chg="del">
            <ac:chgData name="Čedomir Babić" userId="5b2d337c-0df5-4f85-a180-4ee13cdb36f9" providerId="ADAL" clId="{2D87E82F-296F-45CA-B805-4862051A62E2}" dt="2025-04-16T11:36:14.022" v="235" actId="478"/>
            <ac:picMkLst>
              <pc:docMk/>
              <pc:sldMasterMk cId="777174688" sldId="2147483648"/>
              <pc:sldLayoutMk cId="1410616960" sldId="2147483659"/>
              <ac:picMk id="8" creationId="{66B834E3-9621-7DDB-6943-D05E554073A8}"/>
            </ac:picMkLst>
          </pc:picChg>
          <pc:picChg chg="add mod">
            <ac:chgData name="Čedomir Babić" userId="5b2d337c-0df5-4f85-a180-4ee13cdb36f9" providerId="ADAL" clId="{2D87E82F-296F-45CA-B805-4862051A62E2}" dt="2025-04-16T11:36:15.207" v="236"/>
            <ac:picMkLst>
              <pc:docMk/>
              <pc:sldMasterMk cId="777174688" sldId="2147483648"/>
              <pc:sldLayoutMk cId="1410616960" sldId="2147483659"/>
              <ac:picMk id="9" creationId="{02196D65-B85E-073B-B3E6-DA327D03B4DF}"/>
            </ac:picMkLst>
          </pc:picChg>
          <pc:picChg chg="add mod">
            <ac:chgData name="Čedomir Babić" userId="5b2d337c-0df5-4f85-a180-4ee13cdb36f9" providerId="ADAL" clId="{2D87E82F-296F-45CA-B805-4862051A62E2}" dt="2025-04-16T11:36:15.207" v="236"/>
            <ac:picMkLst>
              <pc:docMk/>
              <pc:sldMasterMk cId="777174688" sldId="2147483648"/>
              <pc:sldLayoutMk cId="1410616960" sldId="2147483659"/>
              <ac:picMk id="10" creationId="{483E596F-87EF-7110-8667-C828496DE893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9A6D9-400F-4013-A1FD-52AAD02C7FA2}" type="datetimeFigureOut">
              <a:rPr lang="hr-HR" smtClean="0"/>
              <a:t>16.4.2025.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EE13F-773D-41CF-BB4D-A916EBDE13C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702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D11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936A1EE5-FA6E-BA4A-3D5C-67E9E06A0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69151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</a:t>
            </a:r>
            <a:br>
              <a:rPr lang="en-US" dirty="0"/>
            </a:br>
            <a:r>
              <a:rPr lang="en-US" dirty="0"/>
              <a:t>(adjust font size to fit)</a:t>
            </a:r>
            <a:endParaRPr lang="hr-HR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AD1CC9A-85FE-D9B1-AFEA-8B39075A3AC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521200"/>
            <a:ext cx="6915150" cy="35560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Authors</a:t>
            </a:r>
            <a:endParaRPr lang="hr-HR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182520A5-5A55-8FF6-ED0A-874018AD56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5118100"/>
            <a:ext cx="6915150" cy="355600"/>
          </a:xfrm>
        </p:spPr>
        <p:txBody>
          <a:bodyPr/>
          <a:lstStyle>
            <a:lvl1pPr marL="0" indent="0"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Affiliation</a:t>
            </a:r>
            <a:endParaRPr lang="hr-HR" dirty="0"/>
          </a:p>
        </p:txBody>
      </p:sp>
      <p:pic>
        <p:nvPicPr>
          <p:cNvPr id="27" name="Picture 26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3BBB8924-47FD-A151-27D6-7333BFFD0E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42" r="24826"/>
          <a:stretch>
            <a:fillRect/>
          </a:stretch>
        </p:blipFill>
        <p:spPr>
          <a:xfrm>
            <a:off x="9224458" y="0"/>
            <a:ext cx="2967543" cy="2845818"/>
          </a:xfrm>
          <a:custGeom>
            <a:avLst/>
            <a:gdLst>
              <a:gd name="connsiteX0" fmla="*/ 0 w 2967543"/>
              <a:gd name="connsiteY0" fmla="*/ 0 h 2845818"/>
              <a:gd name="connsiteX1" fmla="*/ 2967543 w 2967543"/>
              <a:gd name="connsiteY1" fmla="*/ 0 h 2845818"/>
              <a:gd name="connsiteX2" fmla="*/ 2967543 w 2967543"/>
              <a:gd name="connsiteY2" fmla="*/ 2845818 h 2845818"/>
              <a:gd name="connsiteX3" fmla="*/ 0 w 2967543"/>
              <a:gd name="connsiteY3" fmla="*/ 2845818 h 2845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7543" h="2845818">
                <a:moveTo>
                  <a:pt x="0" y="0"/>
                </a:moveTo>
                <a:lnTo>
                  <a:pt x="2967543" y="0"/>
                </a:lnTo>
                <a:lnTo>
                  <a:pt x="2967543" y="2845818"/>
                </a:lnTo>
                <a:lnTo>
                  <a:pt x="0" y="2845818"/>
                </a:lnTo>
                <a:close/>
              </a:path>
            </a:pathLst>
          </a:custGeom>
        </p:spPr>
      </p:pic>
      <p:pic>
        <p:nvPicPr>
          <p:cNvPr id="14" name="Picture 13" descr="A black and white logo&#10;&#10;AI-generated content may be incorrect.">
            <a:extLst>
              <a:ext uri="{FF2B5EF4-FFF2-40B4-BE49-F238E27FC236}">
                <a16:creationId xmlns:a16="http://schemas.microsoft.com/office/drawing/2014/main" id="{58D68F50-8040-49E6-267B-BEB692CBD6D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048" y="769057"/>
            <a:ext cx="2784981" cy="2434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35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9AD8C-70A4-0DA3-34F1-8A36F98F6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2064911"/>
            <a:ext cx="10515600" cy="41120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34500A-C9E5-1B9E-3642-0B79AD06D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F2A4E-A44A-A891-A73E-6B1AAD3B6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084EE-C54C-6498-DCAB-0EECE352A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18E9085-E4CA-A350-759A-C703D1893716}"/>
              </a:ext>
            </a:extLst>
          </p:cNvPr>
          <p:cNvSpPr txBox="1">
            <a:spLocks/>
          </p:cNvSpPr>
          <p:nvPr userDrawn="1"/>
        </p:nvSpPr>
        <p:spPr>
          <a:xfrm>
            <a:off x="838200" y="1263982"/>
            <a:ext cx="10515600" cy="800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0" name="Picture 9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2C2DF564-BB0D-D80C-B365-08D873E7CB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66AFE14-3B93-E503-FFEE-94F86CEF71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27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2F5FAD-A139-0AF2-BD76-14FD4CCC6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3D85E-FAA6-051C-70B8-816A4E682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98599"/>
            <a:ext cx="7734300" cy="4678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27003-7E87-D89F-15E1-19A03DF6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90E42-75FC-31BD-D337-922A3222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F9C86-1EEB-BB86-C81F-C07D75237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pic>
        <p:nvPicPr>
          <p:cNvPr id="9" name="Picture 8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02196D65-B85E-073B-B3E6-DA327D03B4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83E596F-87EF-7110-8667-C828496DE8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61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AD9A9-5491-6579-763B-7EC198A79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3982"/>
            <a:ext cx="10515600" cy="80092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253A3-1869-84E7-53B0-EBAE9B6F0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0601"/>
            <a:ext cx="10515600" cy="3916362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72E9FA2-7EBF-37C3-43CE-11ACEBB8E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56E31D3-E023-B51A-394E-76491F20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96C9AE5-D40D-F414-BF89-9923F50CF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1137"/>
                </a:solidFill>
              </a:defRPr>
            </a:lvl1pPr>
          </a:lstStyle>
          <a:p>
            <a:fld id="{1752D9FD-849E-4B7A-9369-BA003B80F1B2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16" name="Picture 15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1AEF0DE6-37E7-60A6-E021-C785714125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79D6BAD-ED7D-E096-5560-C05DE700E6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019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7F88-1947-3CC6-A65A-0E2400ADD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000" b="1">
                <a:solidFill>
                  <a:srgbClr val="0D1137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50A84F-55E7-BD10-8D59-05112A1B5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D113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01F5D-9951-7C95-1109-A8EE50ABC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BBCEB-B6C3-934A-94EB-E5F738C6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82155-A987-E380-9156-73F74159F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1137"/>
                </a:solidFill>
              </a:defRPr>
            </a:lvl1pPr>
          </a:lstStyle>
          <a:p>
            <a:fld id="{1752D9FD-849E-4B7A-9369-BA003B80F1B2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13" name="Picture 12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DE497919-91F6-017F-DA77-EF752F25D0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66ECA8-FF39-8811-F8EC-536280A7CAF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586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C382E-3D01-C72A-54AC-62593A56B1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64911"/>
            <a:ext cx="5181600" cy="4112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1FDD9-7E32-F143-33A2-E11134A7E3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64911"/>
            <a:ext cx="5181600" cy="411205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C1BEB-3EC6-CC14-016E-4F85153A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15FD8-430D-9898-C5DD-ADB69312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EC6B3C-0EBD-AFE1-B271-A8BF7674F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D1137"/>
                </a:solidFill>
              </a:defRPr>
            </a:lvl1pPr>
          </a:lstStyle>
          <a:p>
            <a:fld id="{1752D9FD-849E-4B7A-9369-BA003B80F1B2}" type="slidenum">
              <a:rPr lang="hr-HR" smtClean="0"/>
              <a:pPr/>
              <a:t>‹#›</a:t>
            </a:fld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A96763D-3207-30C8-ACF4-3CAD6606F4D8}"/>
              </a:ext>
            </a:extLst>
          </p:cNvPr>
          <p:cNvSpPr txBox="1">
            <a:spLocks/>
          </p:cNvSpPr>
          <p:nvPr userDrawn="1"/>
        </p:nvSpPr>
        <p:spPr>
          <a:xfrm>
            <a:off x="838200" y="1263982"/>
            <a:ext cx="10515600" cy="800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3" name="Picture 12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35D5E7C3-E824-F432-E086-73BDBE8AFA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F405815-0E03-0B9D-7DC5-0FE9EF9B6E1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4BFC89-7E35-E53F-9233-AE84FAF97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08872"/>
            <a:ext cx="5157787" cy="5050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F53B5D-BA7E-7638-66B1-34988320BB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57849"/>
            <a:ext cx="5157787" cy="35318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77187-4140-397F-B1FF-6DEFB4C01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108872"/>
            <a:ext cx="5183188" cy="5050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A9C1F6-F1C7-1E83-778F-87C0842EE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57849"/>
            <a:ext cx="5183188" cy="35318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FB756C-5E8F-09D8-96B9-C20E024B8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2C5B29-3174-07ED-9C26-FEF1436E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196E9A-6F2C-E467-EBD3-F00D698D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20922C68-7E43-E4E2-F04E-358DF46A01F6}"/>
              </a:ext>
            </a:extLst>
          </p:cNvPr>
          <p:cNvSpPr txBox="1">
            <a:spLocks/>
          </p:cNvSpPr>
          <p:nvPr userDrawn="1"/>
        </p:nvSpPr>
        <p:spPr>
          <a:xfrm>
            <a:off x="838200" y="1263982"/>
            <a:ext cx="10515600" cy="8009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4" name="Picture 13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E73D8D82-74C0-4811-1421-5819B87B4D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CE24E6C-3FD7-48B0-11AA-71E8F76012B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62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37045-BC22-E9E4-C2FA-9A7354C0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B4366-542D-21D0-85B1-CFB60697E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F639D9-70A2-D1C6-5D41-8D3EC4EA4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3923AB8-343D-99DA-B893-5FFF329E16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63982"/>
            <a:ext cx="10515600" cy="800928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3" name="Picture 12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5EF22675-C058-B79C-5FCD-DE8932C7FF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D067A7-A493-6DF9-2C97-99063EAB5D4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9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973481-B912-2545-1491-E5BB18FB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3AD23-888B-0CC4-8B62-26FF0A8A9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FB663-0BA5-26F0-A2FF-A7ED477D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CE867B5D-C308-8FB3-9182-2A468FD27C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04EFC5-C647-0555-3255-CA7210B8F7B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89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D39FF-B283-6769-12ED-E6EE962A6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22400"/>
            <a:ext cx="3932237" cy="98497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15B77-1FE3-B9AE-391C-A67B653C4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22400"/>
            <a:ext cx="6172200" cy="4438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A2B1F-F457-FBB9-97C9-F6C1DBFA6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8F6C2-393D-6F87-2B05-9FBDE473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E3FAA-EF57-ECB5-B873-07EC11676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3ABDAD-E082-5CE6-EB4E-70B0EABA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pic>
        <p:nvPicPr>
          <p:cNvPr id="11" name="Picture 10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FA7DBA7F-5F3C-380E-8D7F-280997CDC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0B72E60-3538-4F9A-5741-1E25EC3853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5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342C1-4442-72BB-0A89-A74DA0570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302476"/>
            <a:ext cx="3932237" cy="1079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37C343-39E6-4C0B-2173-303EA60B49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94538"/>
            <a:ext cx="6172200" cy="45665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905D0-3DAE-08A6-ED73-ECFEFEACD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52700"/>
            <a:ext cx="3932237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8706C2-CC1E-17C1-6808-90D6A8BF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E084B-510B-972A-28DA-498422FA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71A3B5-7D66-1084-F002-65ED5ED78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D9FD-849E-4B7A-9369-BA003B80F1B2}" type="slidenum">
              <a:rPr lang="hr-HR" smtClean="0"/>
              <a:t>‹#›</a:t>
            </a:fld>
            <a:endParaRPr lang="hr-HR"/>
          </a:p>
        </p:txBody>
      </p:sp>
      <p:pic>
        <p:nvPicPr>
          <p:cNvPr id="11" name="Picture 10" descr="A yellow paint brush stroke&#10;&#10;AI-generated content may be incorrect.">
            <a:extLst>
              <a:ext uri="{FF2B5EF4-FFF2-40B4-BE49-F238E27FC236}">
                <a16:creationId xmlns:a16="http://schemas.microsoft.com/office/drawing/2014/main" id="{43C6D9EC-5F2F-EF9E-1396-2A6B97906C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8" t="32128"/>
          <a:stretch>
            <a:fillRect/>
          </a:stretch>
        </p:blipFill>
        <p:spPr>
          <a:xfrm>
            <a:off x="0" y="0"/>
            <a:ext cx="1084918" cy="1167057"/>
          </a:xfrm>
          <a:custGeom>
            <a:avLst/>
            <a:gdLst>
              <a:gd name="connsiteX0" fmla="*/ 0 w 1084918"/>
              <a:gd name="connsiteY0" fmla="*/ 0 h 1167057"/>
              <a:gd name="connsiteX1" fmla="*/ 1084918 w 1084918"/>
              <a:gd name="connsiteY1" fmla="*/ 0 h 1167057"/>
              <a:gd name="connsiteX2" fmla="*/ 1084918 w 1084918"/>
              <a:gd name="connsiteY2" fmla="*/ 1167057 h 1167057"/>
              <a:gd name="connsiteX3" fmla="*/ 0 w 1084918"/>
              <a:gd name="connsiteY3" fmla="*/ 1167057 h 116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918" h="1167057">
                <a:moveTo>
                  <a:pt x="0" y="0"/>
                </a:moveTo>
                <a:lnTo>
                  <a:pt x="1084918" y="0"/>
                </a:lnTo>
                <a:lnTo>
                  <a:pt x="1084918" y="1167057"/>
                </a:lnTo>
                <a:lnTo>
                  <a:pt x="0" y="1167057"/>
                </a:lnTo>
                <a:close/>
              </a:path>
            </a:pathLst>
          </a:cu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9B5F2FA-15BB-B305-3A09-03DEF8E001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96" y="307303"/>
            <a:ext cx="5401067" cy="4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75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1EAC26-AB7B-1EE6-DF59-FBF555FE3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A9E5F-B86B-E92A-988C-09242460D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D2E59-33EC-F2CD-E83C-149B953367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6B7DD-AEA5-748B-DD81-097048285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52DBD-BE91-C2D5-DE59-5A47A4A04B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D9FD-849E-4B7A-9369-BA003B80F1B2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7717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Custom 1">
      <a:dk1>
        <a:srgbClr val="002060"/>
      </a:dk1>
      <a:lt1>
        <a:srgbClr val="FFFFFF"/>
      </a:lt1>
      <a:dk2>
        <a:srgbClr val="000000"/>
      </a:dk2>
      <a:lt2>
        <a:srgbClr val="FFFFFF"/>
      </a:lt2>
      <a:accent1>
        <a:srgbClr val="004185"/>
      </a:accent1>
      <a:accent2>
        <a:srgbClr val="D4D9DD"/>
      </a:accent2>
      <a:accent3>
        <a:srgbClr val="617483"/>
      </a:accent3>
      <a:accent4>
        <a:srgbClr val="FFFFFF"/>
      </a:accent4>
      <a:accent5>
        <a:srgbClr val="FFFFFF"/>
      </a:accent5>
      <a:accent6>
        <a:srgbClr val="FFFFFF"/>
      </a:accent6>
      <a:hlink>
        <a:srgbClr val="344E62"/>
      </a:hlink>
      <a:folHlink>
        <a:srgbClr val="61748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6BB9C0D4-7CAF-48E1-9DEA-90F1F9B7AB51}" vid="{E71931E2-5226-4E6D-843F-90B8B5A19E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IMSC2023_presentation_template</Template>
  <TotalTime>53</TotalTime>
  <Words>0</Words>
  <Application>Microsoft Office PowerPoint</Application>
  <PresentationFormat>Widescreen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5" baseType="lpstr">
      <vt:lpstr>Aptos</vt:lpstr>
      <vt:lpstr>Arial</vt:lpstr>
      <vt:lpstr>Calibri</vt:lpstr>
      <vt:lpstr>Calibri Light</vt:lpstr>
      <vt:lpstr>Office Theme</vt:lpstr>
    </vt:vector>
  </TitlesOfParts>
  <Company>UniST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template - imsc 2025</dc:title>
  <dc:creator>Čedomir Babić</dc:creator>
  <cp:keywords>imsc;imsc2025;11thimsc</cp:keywords>
  <cp:lastModifiedBy>Čedomir Babić</cp:lastModifiedBy>
  <cp:revision>1</cp:revision>
  <dcterms:created xsi:type="dcterms:W3CDTF">2025-04-16T10:43:52Z</dcterms:created>
  <dcterms:modified xsi:type="dcterms:W3CDTF">2025-04-16T11:38:02Z</dcterms:modified>
</cp:coreProperties>
</file>